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sldIdLst>
    <p:sldId id="256" r:id="rId2"/>
    <p:sldId id="267" r:id="rId3"/>
    <p:sldId id="258" r:id="rId4"/>
    <p:sldId id="266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84" r:id="rId17"/>
    <p:sldId id="285" r:id="rId18"/>
    <p:sldId id="286" r:id="rId19"/>
    <p:sldId id="287" r:id="rId20"/>
    <p:sldId id="288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9" r:id="rId33"/>
    <p:sldId id="290" r:id="rId34"/>
    <p:sldId id="291" r:id="rId35"/>
    <p:sldId id="29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125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937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86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49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004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61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680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756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67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2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77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37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58" r:id="rId6"/>
    <p:sldLayoutId id="2147483854" r:id="rId7"/>
    <p:sldLayoutId id="2147483855" r:id="rId8"/>
    <p:sldLayoutId id="2147483856" r:id="rId9"/>
    <p:sldLayoutId id="2147483857" r:id="rId10"/>
    <p:sldLayoutId id="21474838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ursed_soldier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pl.wikipedia.org/wiki/Marian_Bernacia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pl.wikipedia.org/wiki/Zygmunt_Szendzielarz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pl.wikipedia.org/wiki/J%C3%B3zef_Kura%C5%9B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pl.wikipedia.org/wiki/Stanis%C5%82aw_Sojczy%C5%84sk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pl.wikipedia.org/wiki/Witold_Pileck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pl.wikipedia.org/wiki/August_Emil_Fieldor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pl.wikipedia.org/wiki/W%C5%82adys%C5%82aw_Liniarski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pl.wikipedia.org/wiki/Jan_Tabortowski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pl.wikipedia.org/wiki/%C5%81ukasz_Ciepli%C5%84sk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pl.wikipedia.org/wiki/Anatol_Radziwonik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pl.wikipedia.org/wiki/Henryk_Flam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pl.wikipedia.org/wiki/Wac%C5%82aw_Lipi%C5%84ski_(polski_historyk_i_oficer)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Zdzis%C5%82aw_Bro%C5%84ski" TargetMode="External"/><Relationship Id="rId2" Type="http://schemas.openxmlformats.org/officeDocument/2006/relationships/hyperlink" Target="https://pl.wikipedia.org/wiki/Hieronim_Dekutowsk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pl.wikipedia.org/wiki/Stanis%C5%82aw_Kasznica_(komendant_NSZ)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pl.wikipedia.org/wiki/W%C5%82adys%C5%82aw_%C5%81ukasiuk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pl.wikipedia.org/wiki/Mieczys%C5%82aw_Dziemieszkiewicz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pl.wikipedia.org/wiki/Antoni_%C5%BBubryd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pl.wikipedia.org/wiki/Zdzis%C5%82aw_Badocha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pl.wikipedia.org/wiki/Franciszek_Jerzy_Jaskulsk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pl.wikipedia.org/wiki/Tadeusz_Zieli%C5%84ski_(partyzant)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pl.wikipedia.org/wiki/Wincenty_Kwieci%C5%84ski_(1916%E2%80%931984)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pl.wikipedia.org/wiki/Danuta_Siedzik%C3%B3wna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pl.wikipedia.org/wiki/Feliks_Selmanowicz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pl.wikipedia.org/wiki/J%C3%B3zef_Franczak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usheezy.com/backgrounds/55659-aura-abstract-background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39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9" name="Rectangle 41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0" name="Rectangle 43">
            <a:extLst>
              <a:ext uri="{FF2B5EF4-FFF2-40B4-BE49-F238E27FC236}">
                <a16:creationId xmlns:a16="http://schemas.microsoft.com/office/drawing/2014/main" id="{60E728E6-A07E-4A6C-AB92-D56E1402F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D1D6BB8E-96B2-40B8-B118-EB264AB616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379" r="-1" b="997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  <a:cs typeface="Calibri Light"/>
              </a:rPr>
              <a:t>Żołnierze Wyklęci </a:t>
            </a:r>
            <a:endParaRPr lang="en-US" sz="5400" dirty="0">
              <a:solidFill>
                <a:srgbClr val="FFFFFF"/>
              </a:solidFill>
            </a:endParaRPr>
          </a:p>
        </p:txBody>
      </p:sp>
      <p:grpSp>
        <p:nvGrpSpPr>
          <p:cNvPr id="71" name="Top Left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72" name="Freeform: Shape 46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47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48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49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50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51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23216" y="3924272"/>
            <a:ext cx="118872" cy="118872"/>
            <a:chOff x="1175347" y="3733800"/>
            <a:chExt cx="118872" cy="118872"/>
          </a:xfrm>
        </p:grpSpPr>
        <p:cxnSp>
          <p:nvCxnSpPr>
            <p:cNvPr id="78" name="Straight Connector 55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9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60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80" name="Top Left">
            <a:extLst>
              <a:ext uri="{FF2B5EF4-FFF2-40B4-BE49-F238E27FC236}">
                <a16:creationId xmlns:a16="http://schemas.microsoft.com/office/drawing/2014/main" id="{6F410C21-CD43-45A5-A726-CF8B01FD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0" y="-3087"/>
            <a:chExt cx="7921775" cy="6887020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030EA9A-BC9B-4A24-8288-BD332A6A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2C02E7B-E3A7-4649-B0DF-7111FC4D9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0919" y="61392"/>
              <a:ext cx="4450856" cy="6822541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A466D70-407D-4A6C-887C-F213B7662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274" y="1582560"/>
              <a:ext cx="4133888" cy="5301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AD419DCF-E52E-4774-921F-1A9E589C0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56887A1-BF5F-455B-B3D0-A0FA7B7DD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5376C740-196E-47D9-97DD-FA626C705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931" y="3518322"/>
              <a:ext cx="2880722" cy="3317378"/>
            </a:xfrm>
            <a:custGeom>
              <a:avLst/>
              <a:gdLst>
                <a:gd name="connsiteX0" fmla="*/ 1604296 w 1604295"/>
                <a:gd name="connsiteY0" fmla="*/ 1847472 h 1847472"/>
                <a:gd name="connsiteX1" fmla="*/ 1517809 w 1604295"/>
                <a:gd name="connsiteY1" fmla="*/ 1544292 h 1847472"/>
                <a:gd name="connsiteX2" fmla="*/ 1394841 w 1604295"/>
                <a:gd name="connsiteY2" fmla="*/ 1183771 h 1847472"/>
                <a:gd name="connsiteX3" fmla="*/ 1318355 w 1604295"/>
                <a:gd name="connsiteY3" fmla="*/ 695233 h 1847472"/>
                <a:gd name="connsiteX4" fmla="*/ 1359884 w 1604295"/>
                <a:gd name="connsiteY4" fmla="*/ 397863 h 1847472"/>
                <a:gd name="connsiteX5" fmla="*/ 1359884 w 1604295"/>
                <a:gd name="connsiteY5" fmla="*/ 236700 h 1847472"/>
                <a:gd name="connsiteX6" fmla="*/ 1351598 w 1604295"/>
                <a:gd name="connsiteY6" fmla="*/ 67250 h 1847472"/>
                <a:gd name="connsiteX7" fmla="*/ 1316641 w 1604295"/>
                <a:gd name="connsiteY7" fmla="*/ 10767 h 1847472"/>
                <a:gd name="connsiteX8" fmla="*/ 1195292 w 1604295"/>
                <a:gd name="connsiteY8" fmla="*/ 34008 h 1847472"/>
                <a:gd name="connsiteX9" fmla="*/ 1005745 w 1604295"/>
                <a:gd name="connsiteY9" fmla="*/ 254988 h 1847472"/>
                <a:gd name="connsiteX10" fmla="*/ 763048 w 1604295"/>
                <a:gd name="connsiteY10" fmla="*/ 587315 h 1847472"/>
                <a:gd name="connsiteX11" fmla="*/ 548640 w 1604295"/>
                <a:gd name="connsiteY11" fmla="*/ 861444 h 1847472"/>
                <a:gd name="connsiteX12" fmla="*/ 328803 w 1604295"/>
                <a:gd name="connsiteY12" fmla="*/ 1145480 h 1847472"/>
                <a:gd name="connsiteX13" fmla="*/ 0 w 1604295"/>
                <a:gd name="connsiteY13" fmla="*/ 1607157 h 18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4295" h="1847472">
                  <a:moveTo>
                    <a:pt x="1604296" y="1847472"/>
                  </a:moveTo>
                  <a:cubicBezTo>
                    <a:pt x="1573721" y="1753270"/>
                    <a:pt x="1548479" y="1638399"/>
                    <a:pt x="1517809" y="1544292"/>
                  </a:cubicBezTo>
                  <a:cubicBezTo>
                    <a:pt x="1478471" y="1423515"/>
                    <a:pt x="1432846" y="1304929"/>
                    <a:pt x="1394841" y="1183771"/>
                  </a:cubicBezTo>
                  <a:cubicBezTo>
                    <a:pt x="1345025" y="1024893"/>
                    <a:pt x="1305497" y="860778"/>
                    <a:pt x="1318355" y="695233"/>
                  </a:cubicBezTo>
                  <a:cubicBezTo>
                    <a:pt x="1326071" y="595316"/>
                    <a:pt x="1353312" y="497780"/>
                    <a:pt x="1359884" y="397863"/>
                  </a:cubicBezTo>
                  <a:cubicBezTo>
                    <a:pt x="1363409" y="344237"/>
                    <a:pt x="1359503" y="290421"/>
                    <a:pt x="1359884" y="236700"/>
                  </a:cubicBezTo>
                  <a:cubicBezTo>
                    <a:pt x="1360265" y="179740"/>
                    <a:pt x="1366076" y="122114"/>
                    <a:pt x="1351598" y="67250"/>
                  </a:cubicBezTo>
                  <a:cubicBezTo>
                    <a:pt x="1345692" y="44866"/>
                    <a:pt x="1335691" y="23530"/>
                    <a:pt x="1316641" y="10767"/>
                  </a:cubicBezTo>
                  <a:cubicBezTo>
                    <a:pt x="1279874" y="-13998"/>
                    <a:pt x="1233202" y="8290"/>
                    <a:pt x="1195292" y="34008"/>
                  </a:cubicBezTo>
                  <a:cubicBezTo>
                    <a:pt x="1114330" y="89062"/>
                    <a:pt x="1060990" y="173644"/>
                    <a:pt x="1005745" y="254988"/>
                  </a:cubicBezTo>
                  <a:cubicBezTo>
                    <a:pt x="928688" y="368526"/>
                    <a:pt x="847058" y="478825"/>
                    <a:pt x="763048" y="587315"/>
                  </a:cubicBezTo>
                  <a:cubicBezTo>
                    <a:pt x="691991" y="679041"/>
                    <a:pt x="621697" y="771338"/>
                    <a:pt x="548640" y="861444"/>
                  </a:cubicBezTo>
                  <a:cubicBezTo>
                    <a:pt x="425672" y="1012987"/>
                    <a:pt x="453866" y="995747"/>
                    <a:pt x="328803" y="1145480"/>
                  </a:cubicBezTo>
                  <a:cubicBezTo>
                    <a:pt x="294418" y="1186628"/>
                    <a:pt x="21146" y="1558103"/>
                    <a:pt x="0" y="16071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A7BFC62-FABD-4718-9C08-C31EF1745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69" y="2957679"/>
              <a:ext cx="2196245" cy="3010367"/>
            </a:xfrm>
            <a:custGeom>
              <a:avLst/>
              <a:gdLst>
                <a:gd name="connsiteX0" fmla="*/ 1223105 w 1223105"/>
                <a:gd name="connsiteY0" fmla="*/ 0 h 1676495"/>
                <a:gd name="connsiteX1" fmla="*/ 1000792 w 1223105"/>
                <a:gd name="connsiteY1" fmla="*/ 254794 h 1676495"/>
                <a:gd name="connsiteX2" fmla="*/ 744760 w 1223105"/>
                <a:gd name="connsiteY2" fmla="*/ 651891 h 1676495"/>
                <a:gd name="connsiteX3" fmla="*/ 345758 w 1223105"/>
                <a:gd name="connsiteY3" fmla="*/ 1231773 h 1676495"/>
                <a:gd name="connsiteX4" fmla="*/ 0 w 1223105"/>
                <a:gd name="connsiteY4" fmla="*/ 1676495 h 167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05" h="1676495">
                  <a:moveTo>
                    <a:pt x="1223105" y="0"/>
                  </a:moveTo>
                  <a:cubicBezTo>
                    <a:pt x="1136523" y="72771"/>
                    <a:pt x="1066324" y="162401"/>
                    <a:pt x="1000792" y="254794"/>
                  </a:cubicBezTo>
                  <a:cubicBezTo>
                    <a:pt x="909733" y="383286"/>
                    <a:pt x="827723" y="517970"/>
                    <a:pt x="744760" y="651891"/>
                  </a:cubicBezTo>
                  <a:cubicBezTo>
                    <a:pt x="621030" y="851726"/>
                    <a:pt x="497777" y="1052608"/>
                    <a:pt x="345758" y="1231773"/>
                  </a:cubicBezTo>
                  <a:cubicBezTo>
                    <a:pt x="248888" y="1345978"/>
                    <a:pt x="61722" y="1540764"/>
                    <a:pt x="0" y="16764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78C2B3B-42DE-4307-A7F5-3C51DD2D9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34043" y="2855696"/>
              <a:ext cx="1200999" cy="3994030"/>
            </a:xfrm>
            <a:custGeom>
              <a:avLst/>
              <a:gdLst>
                <a:gd name="connsiteX0" fmla="*/ 668846 w 668845"/>
                <a:gd name="connsiteY0" fmla="*/ 2224305 h 2224304"/>
                <a:gd name="connsiteX1" fmla="*/ 486918 w 668845"/>
                <a:gd name="connsiteY1" fmla="*/ 1944365 h 2224304"/>
                <a:gd name="connsiteX2" fmla="*/ 376809 w 668845"/>
                <a:gd name="connsiteY2" fmla="*/ 1659663 h 2224304"/>
                <a:gd name="connsiteX3" fmla="*/ 319373 w 668845"/>
                <a:gd name="connsiteY3" fmla="*/ 1425157 h 2224304"/>
                <a:gd name="connsiteX4" fmla="*/ 264319 w 668845"/>
                <a:gd name="connsiteY4" fmla="*/ 1130834 h 2224304"/>
                <a:gd name="connsiteX5" fmla="*/ 278702 w 668845"/>
                <a:gd name="connsiteY5" fmla="*/ 882041 h 2224304"/>
                <a:gd name="connsiteX6" fmla="*/ 302609 w 668845"/>
                <a:gd name="connsiteY6" fmla="*/ 736118 h 2224304"/>
                <a:gd name="connsiteX7" fmla="*/ 360045 w 668845"/>
                <a:gd name="connsiteY7" fmla="*/ 444177 h 2224304"/>
                <a:gd name="connsiteX8" fmla="*/ 386334 w 668845"/>
                <a:gd name="connsiteY8" fmla="*/ 233675 h 2224304"/>
                <a:gd name="connsiteX9" fmla="*/ 0 w 668845"/>
                <a:gd name="connsiteY9" fmla="*/ 56795 h 22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8845" h="2224304">
                  <a:moveTo>
                    <a:pt x="668846" y="2224305"/>
                  </a:moveTo>
                  <a:cubicBezTo>
                    <a:pt x="599218" y="2137151"/>
                    <a:pt x="537210" y="2043996"/>
                    <a:pt x="486918" y="1944365"/>
                  </a:cubicBezTo>
                  <a:cubicBezTo>
                    <a:pt x="441008" y="1853306"/>
                    <a:pt x="404717" y="1757770"/>
                    <a:pt x="376809" y="1659663"/>
                  </a:cubicBezTo>
                  <a:cubicBezTo>
                    <a:pt x="354806" y="1582224"/>
                    <a:pt x="337757" y="1503548"/>
                    <a:pt x="319373" y="1425157"/>
                  </a:cubicBezTo>
                  <a:cubicBezTo>
                    <a:pt x="296418" y="1327811"/>
                    <a:pt x="270510" y="1230657"/>
                    <a:pt x="264319" y="1130834"/>
                  </a:cubicBezTo>
                  <a:cubicBezTo>
                    <a:pt x="259080" y="1047681"/>
                    <a:pt x="266891" y="964528"/>
                    <a:pt x="278702" y="882041"/>
                  </a:cubicBezTo>
                  <a:cubicBezTo>
                    <a:pt x="285655" y="833274"/>
                    <a:pt x="293751" y="784601"/>
                    <a:pt x="302609" y="736118"/>
                  </a:cubicBezTo>
                  <a:cubicBezTo>
                    <a:pt x="320516" y="638582"/>
                    <a:pt x="339471" y="541237"/>
                    <a:pt x="360045" y="444177"/>
                  </a:cubicBezTo>
                  <a:cubicBezTo>
                    <a:pt x="374809" y="374549"/>
                    <a:pt x="389763" y="304541"/>
                    <a:pt x="386334" y="233675"/>
                  </a:cubicBezTo>
                  <a:cubicBezTo>
                    <a:pt x="383191" y="168809"/>
                    <a:pt x="391287" y="-120751"/>
                    <a:pt x="0" y="567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0C6FE7A-5F50-46A9-B473-A40F60CF9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7437" y="5668418"/>
              <a:ext cx="1982111" cy="1181308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D2BF817-B70D-4687-9A70-09C0C6CF8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25817"/>
              <a:ext cx="2282549" cy="5138883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CFCAC004-4B7F-45C4-834A-116FD2D03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53524"/>
              <a:ext cx="1650357" cy="4733534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193C743-6F98-4322-B366-AD0353B10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379002"/>
              <a:ext cx="1123546" cy="411627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FD3C2310-33DE-4B73-A297-67D5721A8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798206"/>
              <a:ext cx="756945" cy="3350210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78B8B6B-A236-4752-937C-83AF1C4EC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247513"/>
              <a:ext cx="515229" cy="2438941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16B9790-C202-4F5D-8BEC-130557782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752232"/>
              <a:ext cx="300409" cy="1599679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E0884AE-BEEF-4D8B-B59B-1EFC91429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31253" y="14016"/>
              <a:ext cx="5523537" cy="3012568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DC19431-34DB-4F62-A4D8-ED38ECCB9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87455" y="75587"/>
              <a:ext cx="4681672" cy="2637228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BF5735E-2BC7-4236-B830-616EBBBC7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0305" y="31802"/>
              <a:ext cx="3763077" cy="2110194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0" name="Bottom Right">
            <a:extLst>
              <a:ext uri="{FF2B5EF4-FFF2-40B4-BE49-F238E27FC236}">
                <a16:creationId xmlns:a16="http://schemas.microsoft.com/office/drawing/2014/main" id="{83664CB5-2BA0-493E-BEC5-BACF868A1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4DC3445-FC3D-4F90-BC75-AD8EDD18A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02" name="Graphic 157">
              <a:extLst>
                <a:ext uri="{FF2B5EF4-FFF2-40B4-BE49-F238E27FC236}">
                  <a16:creationId xmlns:a16="http://schemas.microsoft.com/office/drawing/2014/main" id="{70D6C503-0ABE-48A7-BA0B-D5A26B558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6DEB1DC4-C3A0-4645-B456-02A9FFA2C9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2ECF4175-31D6-4A9B-87A4-4C29667497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508D2906-75CA-4435-A320-08EBBA06B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51B8B373-782A-4568-BDF3-093F398F1A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707C3AD9-7FDD-480C-91FF-0D3A977DF2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A8EF16B5-D539-41A0-9FDE-164CE88FE8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92FFF8CB-E294-4944-A954-FC2866B255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B2CD3167-A8E1-4652-8AFE-0E5D9A90C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0A7C15-C8F8-43E1-8597-4E6664BFB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9813"/>
            <a:ext cx="9988166" cy="2785797"/>
          </a:xfrm>
        </p:spPr>
        <p:txBody>
          <a:bodyPr anchor="b">
            <a:normAutofit/>
          </a:bodyPr>
          <a:lstStyle/>
          <a:p>
            <a:pPr algn="ctr"/>
            <a:r>
              <a:rPr lang="en-US" sz="6000" b="1" dirty="0">
                <a:latin typeface="Avenir Next LT Pro"/>
                <a:ea typeface="+mj-lt"/>
                <a:cs typeface="+mj-lt"/>
              </a:rPr>
              <a:t>Sylwetki Żołnierzy Wyklętych:</a:t>
            </a:r>
            <a:endParaRPr lang="en-US" sz="6000" b="1" dirty="0">
              <a:latin typeface="Avenir Next LT Pr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CE25B-FCE1-42BF-9C0E-FFCF10E81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5091" y="3498856"/>
            <a:ext cx="8188033" cy="261423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1722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6" name="Top Left">
            <a:extLst>
              <a:ext uri="{FF2B5EF4-FFF2-40B4-BE49-F238E27FC236}">
                <a16:creationId xmlns:a16="http://schemas.microsoft.com/office/drawing/2014/main" id="{6F410C21-CD43-45A5-A726-CF8B01FD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0" y="-3087"/>
            <a:chExt cx="7921775" cy="688702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030EA9A-BC9B-4A24-8288-BD332A6A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2C02E7B-E3A7-4649-B0DF-7111FC4D9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0919" y="61392"/>
              <a:ext cx="4450856" cy="6822541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A466D70-407D-4A6C-887C-F213B7662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274" y="1582560"/>
              <a:ext cx="4133888" cy="5301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D419DCF-E52E-4774-921F-1A9E589C0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56887A1-BF5F-455B-B3D0-A0FA7B7DD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376C740-196E-47D9-97DD-FA626C705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931" y="3518322"/>
              <a:ext cx="2880722" cy="3317378"/>
            </a:xfrm>
            <a:custGeom>
              <a:avLst/>
              <a:gdLst>
                <a:gd name="connsiteX0" fmla="*/ 1604296 w 1604295"/>
                <a:gd name="connsiteY0" fmla="*/ 1847472 h 1847472"/>
                <a:gd name="connsiteX1" fmla="*/ 1517809 w 1604295"/>
                <a:gd name="connsiteY1" fmla="*/ 1544292 h 1847472"/>
                <a:gd name="connsiteX2" fmla="*/ 1394841 w 1604295"/>
                <a:gd name="connsiteY2" fmla="*/ 1183771 h 1847472"/>
                <a:gd name="connsiteX3" fmla="*/ 1318355 w 1604295"/>
                <a:gd name="connsiteY3" fmla="*/ 695233 h 1847472"/>
                <a:gd name="connsiteX4" fmla="*/ 1359884 w 1604295"/>
                <a:gd name="connsiteY4" fmla="*/ 397863 h 1847472"/>
                <a:gd name="connsiteX5" fmla="*/ 1359884 w 1604295"/>
                <a:gd name="connsiteY5" fmla="*/ 236700 h 1847472"/>
                <a:gd name="connsiteX6" fmla="*/ 1351598 w 1604295"/>
                <a:gd name="connsiteY6" fmla="*/ 67250 h 1847472"/>
                <a:gd name="connsiteX7" fmla="*/ 1316641 w 1604295"/>
                <a:gd name="connsiteY7" fmla="*/ 10767 h 1847472"/>
                <a:gd name="connsiteX8" fmla="*/ 1195292 w 1604295"/>
                <a:gd name="connsiteY8" fmla="*/ 34008 h 1847472"/>
                <a:gd name="connsiteX9" fmla="*/ 1005745 w 1604295"/>
                <a:gd name="connsiteY9" fmla="*/ 254988 h 1847472"/>
                <a:gd name="connsiteX10" fmla="*/ 763048 w 1604295"/>
                <a:gd name="connsiteY10" fmla="*/ 587315 h 1847472"/>
                <a:gd name="connsiteX11" fmla="*/ 548640 w 1604295"/>
                <a:gd name="connsiteY11" fmla="*/ 861444 h 1847472"/>
                <a:gd name="connsiteX12" fmla="*/ 328803 w 1604295"/>
                <a:gd name="connsiteY12" fmla="*/ 1145480 h 1847472"/>
                <a:gd name="connsiteX13" fmla="*/ 0 w 1604295"/>
                <a:gd name="connsiteY13" fmla="*/ 1607157 h 18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4295" h="1847472">
                  <a:moveTo>
                    <a:pt x="1604296" y="1847472"/>
                  </a:moveTo>
                  <a:cubicBezTo>
                    <a:pt x="1573721" y="1753270"/>
                    <a:pt x="1548479" y="1638399"/>
                    <a:pt x="1517809" y="1544292"/>
                  </a:cubicBezTo>
                  <a:cubicBezTo>
                    <a:pt x="1478471" y="1423515"/>
                    <a:pt x="1432846" y="1304929"/>
                    <a:pt x="1394841" y="1183771"/>
                  </a:cubicBezTo>
                  <a:cubicBezTo>
                    <a:pt x="1345025" y="1024893"/>
                    <a:pt x="1305497" y="860778"/>
                    <a:pt x="1318355" y="695233"/>
                  </a:cubicBezTo>
                  <a:cubicBezTo>
                    <a:pt x="1326071" y="595316"/>
                    <a:pt x="1353312" y="497780"/>
                    <a:pt x="1359884" y="397863"/>
                  </a:cubicBezTo>
                  <a:cubicBezTo>
                    <a:pt x="1363409" y="344237"/>
                    <a:pt x="1359503" y="290421"/>
                    <a:pt x="1359884" y="236700"/>
                  </a:cubicBezTo>
                  <a:cubicBezTo>
                    <a:pt x="1360265" y="179740"/>
                    <a:pt x="1366076" y="122114"/>
                    <a:pt x="1351598" y="67250"/>
                  </a:cubicBezTo>
                  <a:cubicBezTo>
                    <a:pt x="1345692" y="44866"/>
                    <a:pt x="1335691" y="23530"/>
                    <a:pt x="1316641" y="10767"/>
                  </a:cubicBezTo>
                  <a:cubicBezTo>
                    <a:pt x="1279874" y="-13998"/>
                    <a:pt x="1233202" y="8290"/>
                    <a:pt x="1195292" y="34008"/>
                  </a:cubicBezTo>
                  <a:cubicBezTo>
                    <a:pt x="1114330" y="89062"/>
                    <a:pt x="1060990" y="173644"/>
                    <a:pt x="1005745" y="254988"/>
                  </a:cubicBezTo>
                  <a:cubicBezTo>
                    <a:pt x="928688" y="368526"/>
                    <a:pt x="847058" y="478825"/>
                    <a:pt x="763048" y="587315"/>
                  </a:cubicBezTo>
                  <a:cubicBezTo>
                    <a:pt x="691991" y="679041"/>
                    <a:pt x="621697" y="771338"/>
                    <a:pt x="548640" y="861444"/>
                  </a:cubicBezTo>
                  <a:cubicBezTo>
                    <a:pt x="425672" y="1012987"/>
                    <a:pt x="453866" y="995747"/>
                    <a:pt x="328803" y="1145480"/>
                  </a:cubicBezTo>
                  <a:cubicBezTo>
                    <a:pt x="294418" y="1186628"/>
                    <a:pt x="21146" y="1558103"/>
                    <a:pt x="0" y="16071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A7BFC62-FABD-4718-9C08-C31EF1745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69" y="2957679"/>
              <a:ext cx="2196245" cy="3010367"/>
            </a:xfrm>
            <a:custGeom>
              <a:avLst/>
              <a:gdLst>
                <a:gd name="connsiteX0" fmla="*/ 1223105 w 1223105"/>
                <a:gd name="connsiteY0" fmla="*/ 0 h 1676495"/>
                <a:gd name="connsiteX1" fmla="*/ 1000792 w 1223105"/>
                <a:gd name="connsiteY1" fmla="*/ 254794 h 1676495"/>
                <a:gd name="connsiteX2" fmla="*/ 744760 w 1223105"/>
                <a:gd name="connsiteY2" fmla="*/ 651891 h 1676495"/>
                <a:gd name="connsiteX3" fmla="*/ 345758 w 1223105"/>
                <a:gd name="connsiteY3" fmla="*/ 1231773 h 1676495"/>
                <a:gd name="connsiteX4" fmla="*/ 0 w 1223105"/>
                <a:gd name="connsiteY4" fmla="*/ 1676495 h 167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05" h="1676495">
                  <a:moveTo>
                    <a:pt x="1223105" y="0"/>
                  </a:moveTo>
                  <a:cubicBezTo>
                    <a:pt x="1136523" y="72771"/>
                    <a:pt x="1066324" y="162401"/>
                    <a:pt x="1000792" y="254794"/>
                  </a:cubicBezTo>
                  <a:cubicBezTo>
                    <a:pt x="909733" y="383286"/>
                    <a:pt x="827723" y="517970"/>
                    <a:pt x="744760" y="651891"/>
                  </a:cubicBezTo>
                  <a:cubicBezTo>
                    <a:pt x="621030" y="851726"/>
                    <a:pt x="497777" y="1052608"/>
                    <a:pt x="345758" y="1231773"/>
                  </a:cubicBezTo>
                  <a:cubicBezTo>
                    <a:pt x="248888" y="1345978"/>
                    <a:pt x="61722" y="1540764"/>
                    <a:pt x="0" y="16764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78C2B3B-42DE-4307-A7F5-3C51DD2D9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34043" y="2855696"/>
              <a:ext cx="1200999" cy="3994030"/>
            </a:xfrm>
            <a:custGeom>
              <a:avLst/>
              <a:gdLst>
                <a:gd name="connsiteX0" fmla="*/ 668846 w 668845"/>
                <a:gd name="connsiteY0" fmla="*/ 2224305 h 2224304"/>
                <a:gd name="connsiteX1" fmla="*/ 486918 w 668845"/>
                <a:gd name="connsiteY1" fmla="*/ 1944365 h 2224304"/>
                <a:gd name="connsiteX2" fmla="*/ 376809 w 668845"/>
                <a:gd name="connsiteY2" fmla="*/ 1659663 h 2224304"/>
                <a:gd name="connsiteX3" fmla="*/ 319373 w 668845"/>
                <a:gd name="connsiteY3" fmla="*/ 1425157 h 2224304"/>
                <a:gd name="connsiteX4" fmla="*/ 264319 w 668845"/>
                <a:gd name="connsiteY4" fmla="*/ 1130834 h 2224304"/>
                <a:gd name="connsiteX5" fmla="*/ 278702 w 668845"/>
                <a:gd name="connsiteY5" fmla="*/ 882041 h 2224304"/>
                <a:gd name="connsiteX6" fmla="*/ 302609 w 668845"/>
                <a:gd name="connsiteY6" fmla="*/ 736118 h 2224304"/>
                <a:gd name="connsiteX7" fmla="*/ 360045 w 668845"/>
                <a:gd name="connsiteY7" fmla="*/ 444177 h 2224304"/>
                <a:gd name="connsiteX8" fmla="*/ 386334 w 668845"/>
                <a:gd name="connsiteY8" fmla="*/ 233675 h 2224304"/>
                <a:gd name="connsiteX9" fmla="*/ 0 w 668845"/>
                <a:gd name="connsiteY9" fmla="*/ 56795 h 22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8845" h="2224304">
                  <a:moveTo>
                    <a:pt x="668846" y="2224305"/>
                  </a:moveTo>
                  <a:cubicBezTo>
                    <a:pt x="599218" y="2137151"/>
                    <a:pt x="537210" y="2043996"/>
                    <a:pt x="486918" y="1944365"/>
                  </a:cubicBezTo>
                  <a:cubicBezTo>
                    <a:pt x="441008" y="1853306"/>
                    <a:pt x="404717" y="1757770"/>
                    <a:pt x="376809" y="1659663"/>
                  </a:cubicBezTo>
                  <a:cubicBezTo>
                    <a:pt x="354806" y="1582224"/>
                    <a:pt x="337757" y="1503548"/>
                    <a:pt x="319373" y="1425157"/>
                  </a:cubicBezTo>
                  <a:cubicBezTo>
                    <a:pt x="296418" y="1327811"/>
                    <a:pt x="270510" y="1230657"/>
                    <a:pt x="264319" y="1130834"/>
                  </a:cubicBezTo>
                  <a:cubicBezTo>
                    <a:pt x="259080" y="1047681"/>
                    <a:pt x="266891" y="964528"/>
                    <a:pt x="278702" y="882041"/>
                  </a:cubicBezTo>
                  <a:cubicBezTo>
                    <a:pt x="285655" y="833274"/>
                    <a:pt x="293751" y="784601"/>
                    <a:pt x="302609" y="736118"/>
                  </a:cubicBezTo>
                  <a:cubicBezTo>
                    <a:pt x="320516" y="638582"/>
                    <a:pt x="339471" y="541237"/>
                    <a:pt x="360045" y="444177"/>
                  </a:cubicBezTo>
                  <a:cubicBezTo>
                    <a:pt x="374809" y="374549"/>
                    <a:pt x="389763" y="304541"/>
                    <a:pt x="386334" y="233675"/>
                  </a:cubicBezTo>
                  <a:cubicBezTo>
                    <a:pt x="383191" y="168809"/>
                    <a:pt x="391287" y="-120751"/>
                    <a:pt x="0" y="567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0C6FE7A-5F50-46A9-B473-A40F60CF9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7437" y="5668418"/>
              <a:ext cx="1982111" cy="1181308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D2BF817-B70D-4687-9A70-09C0C6CF8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25817"/>
              <a:ext cx="2282549" cy="5138883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FCAC004-4B7F-45C4-834A-116FD2D03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53524"/>
              <a:ext cx="1650357" cy="4733534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193C743-6F98-4322-B366-AD0353B10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379002"/>
              <a:ext cx="1123546" cy="411627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D3C2310-33DE-4B73-A297-67D5721A8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798206"/>
              <a:ext cx="756945" cy="3350210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78B8B6B-A236-4752-937C-83AF1C4EC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247513"/>
              <a:ext cx="515229" cy="2438941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16B9790-C202-4F5D-8BEC-130557782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752232"/>
              <a:ext cx="300409" cy="1599679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E0884AE-BEEF-4D8B-B59B-1EFC91429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31253" y="14016"/>
              <a:ext cx="5523537" cy="3012568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DC19431-34DB-4F62-A4D8-ED38ECCB9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87455" y="75587"/>
              <a:ext cx="4681672" cy="2637228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BF5735E-2BC7-4236-B830-616EBBBC7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0305" y="31802"/>
              <a:ext cx="3763077" cy="2110194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6" name="Bottom Right">
            <a:extLst>
              <a:ext uri="{FF2B5EF4-FFF2-40B4-BE49-F238E27FC236}">
                <a16:creationId xmlns:a16="http://schemas.microsoft.com/office/drawing/2014/main" id="{83664CB5-2BA0-493E-BEC5-BACF868A1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4DC3445-FC3D-4F90-BC75-AD8EDD18A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8" name="Graphic 157">
              <a:extLst>
                <a:ext uri="{FF2B5EF4-FFF2-40B4-BE49-F238E27FC236}">
                  <a16:creationId xmlns:a16="http://schemas.microsoft.com/office/drawing/2014/main" id="{70D6C503-0ABE-48A7-BA0B-D5A26B558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6DEB1DC4-C3A0-4645-B456-02A9FFA2C9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2ECF4175-31D6-4A9B-87A4-4C29667497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08D2906-75CA-4435-A320-08EBBA06B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1B8B373-782A-4568-BDF3-093F398F1A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07C3AD9-7FDD-480C-91FF-0D3A977DF2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8EF16B5-D539-41A0-9FDE-164CE88FE8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2FFF8CB-E294-4944-A954-FC2866B255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2CD3167-A8E1-4652-8AFE-0E5D9A90C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22B823-1051-4027-99B5-DC45D8522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9814"/>
            <a:ext cx="9988166" cy="1748594"/>
          </a:xfrm>
        </p:spPr>
        <p:txBody>
          <a:bodyPr anchor="b">
            <a:normAutofit/>
          </a:bodyPr>
          <a:lstStyle/>
          <a:p>
            <a:pPr algn="ctr"/>
            <a:r>
              <a:rPr lang="en-US" sz="6000" u="sng" dirty="0">
                <a:ea typeface="+mj-lt"/>
                <a:cs typeface="+mj-lt"/>
                <a:hlinkClick r:id="rId2"/>
              </a:rPr>
              <a:t>Marian Bernaciak</a:t>
            </a:r>
            <a:r>
              <a:rPr lang="en-US" sz="6000" dirty="0">
                <a:ea typeface="+mj-lt"/>
                <a:cs typeface="+mj-lt"/>
              </a:rPr>
              <a:t> – „Orlik”</a:t>
            </a:r>
            <a:endParaRPr lang="en-US" sz="6000" dirty="0"/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B6B648FF-EB46-E741-919A-84C343556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648" y="2289779"/>
            <a:ext cx="4291125" cy="4291125"/>
          </a:xfrm>
        </p:spPr>
      </p:pic>
    </p:spTree>
    <p:extLst>
      <p:ext uri="{BB962C8B-B14F-4D97-AF65-F5344CB8AC3E}">
        <p14:creationId xmlns:p14="http://schemas.microsoft.com/office/powerpoint/2010/main" val="411947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5" name="Top Left">
            <a:extLst>
              <a:ext uri="{FF2B5EF4-FFF2-40B4-BE49-F238E27FC236}">
                <a16:creationId xmlns:a16="http://schemas.microsoft.com/office/drawing/2014/main" id="{6F410C21-CD43-45A5-A726-CF8B01FD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0" y="-3087"/>
            <a:chExt cx="7921775" cy="68870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030EA9A-BC9B-4A24-8288-BD332A6A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2C02E7B-E3A7-4649-B0DF-7111FC4D9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0919" y="61392"/>
              <a:ext cx="4450856" cy="6822541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A466D70-407D-4A6C-887C-F213B7662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274" y="1582560"/>
              <a:ext cx="4133888" cy="5301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D419DCF-E52E-4774-921F-1A9E589C0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56887A1-BF5F-455B-B3D0-A0FA7B7DD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376C740-196E-47D9-97DD-FA626C705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931" y="3518322"/>
              <a:ext cx="2880722" cy="3317378"/>
            </a:xfrm>
            <a:custGeom>
              <a:avLst/>
              <a:gdLst>
                <a:gd name="connsiteX0" fmla="*/ 1604296 w 1604295"/>
                <a:gd name="connsiteY0" fmla="*/ 1847472 h 1847472"/>
                <a:gd name="connsiteX1" fmla="*/ 1517809 w 1604295"/>
                <a:gd name="connsiteY1" fmla="*/ 1544292 h 1847472"/>
                <a:gd name="connsiteX2" fmla="*/ 1394841 w 1604295"/>
                <a:gd name="connsiteY2" fmla="*/ 1183771 h 1847472"/>
                <a:gd name="connsiteX3" fmla="*/ 1318355 w 1604295"/>
                <a:gd name="connsiteY3" fmla="*/ 695233 h 1847472"/>
                <a:gd name="connsiteX4" fmla="*/ 1359884 w 1604295"/>
                <a:gd name="connsiteY4" fmla="*/ 397863 h 1847472"/>
                <a:gd name="connsiteX5" fmla="*/ 1359884 w 1604295"/>
                <a:gd name="connsiteY5" fmla="*/ 236700 h 1847472"/>
                <a:gd name="connsiteX6" fmla="*/ 1351598 w 1604295"/>
                <a:gd name="connsiteY6" fmla="*/ 67250 h 1847472"/>
                <a:gd name="connsiteX7" fmla="*/ 1316641 w 1604295"/>
                <a:gd name="connsiteY7" fmla="*/ 10767 h 1847472"/>
                <a:gd name="connsiteX8" fmla="*/ 1195292 w 1604295"/>
                <a:gd name="connsiteY8" fmla="*/ 34008 h 1847472"/>
                <a:gd name="connsiteX9" fmla="*/ 1005745 w 1604295"/>
                <a:gd name="connsiteY9" fmla="*/ 254988 h 1847472"/>
                <a:gd name="connsiteX10" fmla="*/ 763048 w 1604295"/>
                <a:gd name="connsiteY10" fmla="*/ 587315 h 1847472"/>
                <a:gd name="connsiteX11" fmla="*/ 548640 w 1604295"/>
                <a:gd name="connsiteY11" fmla="*/ 861444 h 1847472"/>
                <a:gd name="connsiteX12" fmla="*/ 328803 w 1604295"/>
                <a:gd name="connsiteY12" fmla="*/ 1145480 h 1847472"/>
                <a:gd name="connsiteX13" fmla="*/ 0 w 1604295"/>
                <a:gd name="connsiteY13" fmla="*/ 1607157 h 18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4295" h="1847472">
                  <a:moveTo>
                    <a:pt x="1604296" y="1847472"/>
                  </a:moveTo>
                  <a:cubicBezTo>
                    <a:pt x="1573721" y="1753270"/>
                    <a:pt x="1548479" y="1638399"/>
                    <a:pt x="1517809" y="1544292"/>
                  </a:cubicBezTo>
                  <a:cubicBezTo>
                    <a:pt x="1478471" y="1423515"/>
                    <a:pt x="1432846" y="1304929"/>
                    <a:pt x="1394841" y="1183771"/>
                  </a:cubicBezTo>
                  <a:cubicBezTo>
                    <a:pt x="1345025" y="1024893"/>
                    <a:pt x="1305497" y="860778"/>
                    <a:pt x="1318355" y="695233"/>
                  </a:cubicBezTo>
                  <a:cubicBezTo>
                    <a:pt x="1326071" y="595316"/>
                    <a:pt x="1353312" y="497780"/>
                    <a:pt x="1359884" y="397863"/>
                  </a:cubicBezTo>
                  <a:cubicBezTo>
                    <a:pt x="1363409" y="344237"/>
                    <a:pt x="1359503" y="290421"/>
                    <a:pt x="1359884" y="236700"/>
                  </a:cubicBezTo>
                  <a:cubicBezTo>
                    <a:pt x="1360265" y="179740"/>
                    <a:pt x="1366076" y="122114"/>
                    <a:pt x="1351598" y="67250"/>
                  </a:cubicBezTo>
                  <a:cubicBezTo>
                    <a:pt x="1345692" y="44866"/>
                    <a:pt x="1335691" y="23530"/>
                    <a:pt x="1316641" y="10767"/>
                  </a:cubicBezTo>
                  <a:cubicBezTo>
                    <a:pt x="1279874" y="-13998"/>
                    <a:pt x="1233202" y="8290"/>
                    <a:pt x="1195292" y="34008"/>
                  </a:cubicBezTo>
                  <a:cubicBezTo>
                    <a:pt x="1114330" y="89062"/>
                    <a:pt x="1060990" y="173644"/>
                    <a:pt x="1005745" y="254988"/>
                  </a:cubicBezTo>
                  <a:cubicBezTo>
                    <a:pt x="928688" y="368526"/>
                    <a:pt x="847058" y="478825"/>
                    <a:pt x="763048" y="587315"/>
                  </a:cubicBezTo>
                  <a:cubicBezTo>
                    <a:pt x="691991" y="679041"/>
                    <a:pt x="621697" y="771338"/>
                    <a:pt x="548640" y="861444"/>
                  </a:cubicBezTo>
                  <a:cubicBezTo>
                    <a:pt x="425672" y="1012987"/>
                    <a:pt x="453866" y="995747"/>
                    <a:pt x="328803" y="1145480"/>
                  </a:cubicBezTo>
                  <a:cubicBezTo>
                    <a:pt x="294418" y="1186628"/>
                    <a:pt x="21146" y="1558103"/>
                    <a:pt x="0" y="16071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A7BFC62-FABD-4718-9C08-C31EF1745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69" y="2957679"/>
              <a:ext cx="2196245" cy="3010367"/>
            </a:xfrm>
            <a:custGeom>
              <a:avLst/>
              <a:gdLst>
                <a:gd name="connsiteX0" fmla="*/ 1223105 w 1223105"/>
                <a:gd name="connsiteY0" fmla="*/ 0 h 1676495"/>
                <a:gd name="connsiteX1" fmla="*/ 1000792 w 1223105"/>
                <a:gd name="connsiteY1" fmla="*/ 254794 h 1676495"/>
                <a:gd name="connsiteX2" fmla="*/ 744760 w 1223105"/>
                <a:gd name="connsiteY2" fmla="*/ 651891 h 1676495"/>
                <a:gd name="connsiteX3" fmla="*/ 345758 w 1223105"/>
                <a:gd name="connsiteY3" fmla="*/ 1231773 h 1676495"/>
                <a:gd name="connsiteX4" fmla="*/ 0 w 1223105"/>
                <a:gd name="connsiteY4" fmla="*/ 1676495 h 167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05" h="1676495">
                  <a:moveTo>
                    <a:pt x="1223105" y="0"/>
                  </a:moveTo>
                  <a:cubicBezTo>
                    <a:pt x="1136523" y="72771"/>
                    <a:pt x="1066324" y="162401"/>
                    <a:pt x="1000792" y="254794"/>
                  </a:cubicBezTo>
                  <a:cubicBezTo>
                    <a:pt x="909733" y="383286"/>
                    <a:pt x="827723" y="517970"/>
                    <a:pt x="744760" y="651891"/>
                  </a:cubicBezTo>
                  <a:cubicBezTo>
                    <a:pt x="621030" y="851726"/>
                    <a:pt x="497777" y="1052608"/>
                    <a:pt x="345758" y="1231773"/>
                  </a:cubicBezTo>
                  <a:cubicBezTo>
                    <a:pt x="248888" y="1345978"/>
                    <a:pt x="61722" y="1540764"/>
                    <a:pt x="0" y="16764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78C2B3B-42DE-4307-A7F5-3C51DD2D9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34043" y="2855696"/>
              <a:ext cx="1200999" cy="3994030"/>
            </a:xfrm>
            <a:custGeom>
              <a:avLst/>
              <a:gdLst>
                <a:gd name="connsiteX0" fmla="*/ 668846 w 668845"/>
                <a:gd name="connsiteY0" fmla="*/ 2224305 h 2224304"/>
                <a:gd name="connsiteX1" fmla="*/ 486918 w 668845"/>
                <a:gd name="connsiteY1" fmla="*/ 1944365 h 2224304"/>
                <a:gd name="connsiteX2" fmla="*/ 376809 w 668845"/>
                <a:gd name="connsiteY2" fmla="*/ 1659663 h 2224304"/>
                <a:gd name="connsiteX3" fmla="*/ 319373 w 668845"/>
                <a:gd name="connsiteY3" fmla="*/ 1425157 h 2224304"/>
                <a:gd name="connsiteX4" fmla="*/ 264319 w 668845"/>
                <a:gd name="connsiteY4" fmla="*/ 1130834 h 2224304"/>
                <a:gd name="connsiteX5" fmla="*/ 278702 w 668845"/>
                <a:gd name="connsiteY5" fmla="*/ 882041 h 2224304"/>
                <a:gd name="connsiteX6" fmla="*/ 302609 w 668845"/>
                <a:gd name="connsiteY6" fmla="*/ 736118 h 2224304"/>
                <a:gd name="connsiteX7" fmla="*/ 360045 w 668845"/>
                <a:gd name="connsiteY7" fmla="*/ 444177 h 2224304"/>
                <a:gd name="connsiteX8" fmla="*/ 386334 w 668845"/>
                <a:gd name="connsiteY8" fmla="*/ 233675 h 2224304"/>
                <a:gd name="connsiteX9" fmla="*/ 0 w 668845"/>
                <a:gd name="connsiteY9" fmla="*/ 56795 h 22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8845" h="2224304">
                  <a:moveTo>
                    <a:pt x="668846" y="2224305"/>
                  </a:moveTo>
                  <a:cubicBezTo>
                    <a:pt x="599218" y="2137151"/>
                    <a:pt x="537210" y="2043996"/>
                    <a:pt x="486918" y="1944365"/>
                  </a:cubicBezTo>
                  <a:cubicBezTo>
                    <a:pt x="441008" y="1853306"/>
                    <a:pt x="404717" y="1757770"/>
                    <a:pt x="376809" y="1659663"/>
                  </a:cubicBezTo>
                  <a:cubicBezTo>
                    <a:pt x="354806" y="1582224"/>
                    <a:pt x="337757" y="1503548"/>
                    <a:pt x="319373" y="1425157"/>
                  </a:cubicBezTo>
                  <a:cubicBezTo>
                    <a:pt x="296418" y="1327811"/>
                    <a:pt x="270510" y="1230657"/>
                    <a:pt x="264319" y="1130834"/>
                  </a:cubicBezTo>
                  <a:cubicBezTo>
                    <a:pt x="259080" y="1047681"/>
                    <a:pt x="266891" y="964528"/>
                    <a:pt x="278702" y="882041"/>
                  </a:cubicBezTo>
                  <a:cubicBezTo>
                    <a:pt x="285655" y="833274"/>
                    <a:pt x="293751" y="784601"/>
                    <a:pt x="302609" y="736118"/>
                  </a:cubicBezTo>
                  <a:cubicBezTo>
                    <a:pt x="320516" y="638582"/>
                    <a:pt x="339471" y="541237"/>
                    <a:pt x="360045" y="444177"/>
                  </a:cubicBezTo>
                  <a:cubicBezTo>
                    <a:pt x="374809" y="374549"/>
                    <a:pt x="389763" y="304541"/>
                    <a:pt x="386334" y="233675"/>
                  </a:cubicBezTo>
                  <a:cubicBezTo>
                    <a:pt x="383191" y="168809"/>
                    <a:pt x="391287" y="-120751"/>
                    <a:pt x="0" y="567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0C6FE7A-5F50-46A9-B473-A40F60CF9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7437" y="5668418"/>
              <a:ext cx="1982111" cy="1181308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2BF817-B70D-4687-9A70-09C0C6CF8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25817"/>
              <a:ext cx="2282549" cy="5138883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FCAC004-4B7F-45C4-834A-116FD2D03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53524"/>
              <a:ext cx="1650357" cy="4733534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193C743-6F98-4322-B366-AD0353B10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379002"/>
              <a:ext cx="1123546" cy="411627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D3C2310-33DE-4B73-A297-67D5721A8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798206"/>
              <a:ext cx="756945" cy="3350210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78B8B6B-A236-4752-937C-83AF1C4EC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247513"/>
              <a:ext cx="515229" cy="2438941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16B9790-C202-4F5D-8BEC-130557782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752232"/>
              <a:ext cx="300409" cy="1599679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0884AE-BEEF-4D8B-B59B-1EFC91429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31253" y="14016"/>
              <a:ext cx="5523537" cy="3012568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DC19431-34DB-4F62-A4D8-ED38ECCB9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87455" y="75587"/>
              <a:ext cx="4681672" cy="2637228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BF5735E-2BC7-4236-B830-616EBBBC7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0305" y="31802"/>
              <a:ext cx="3763077" cy="2110194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5" name="Bottom Right">
            <a:extLst>
              <a:ext uri="{FF2B5EF4-FFF2-40B4-BE49-F238E27FC236}">
                <a16:creationId xmlns:a16="http://schemas.microsoft.com/office/drawing/2014/main" id="{83664CB5-2BA0-493E-BEC5-BACF868A1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4DC3445-FC3D-4F90-BC75-AD8EDD18A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7" name="Graphic 157">
              <a:extLst>
                <a:ext uri="{FF2B5EF4-FFF2-40B4-BE49-F238E27FC236}">
                  <a16:creationId xmlns:a16="http://schemas.microsoft.com/office/drawing/2014/main" id="{70D6C503-0ABE-48A7-BA0B-D5A26B558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DEB1DC4-C3A0-4645-B456-02A9FFA2C9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ECF4175-31D6-4A9B-87A4-4C29667497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08D2906-75CA-4435-A320-08EBBA06B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1B8B373-782A-4568-BDF3-093F398F1A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07C3AD9-7FDD-480C-91FF-0D3A977DF2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A8EF16B5-D539-41A0-9FDE-164CE88FE8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2FFF8CB-E294-4944-A954-FC2866B255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2CD3167-A8E1-4652-8AFE-0E5D9A90C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2A268E3-682E-40BF-9826-E6FE74C71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356" y="212323"/>
            <a:ext cx="11412443" cy="2191281"/>
          </a:xfrm>
        </p:spPr>
        <p:txBody>
          <a:bodyPr anchor="b">
            <a:normAutofit/>
          </a:bodyPr>
          <a:lstStyle/>
          <a:p>
            <a:pPr algn="ctr"/>
            <a:r>
              <a:rPr lang="en-US" sz="6000" dirty="0">
                <a:ea typeface="+mj-lt"/>
                <a:cs typeface="+mj-lt"/>
                <a:hlinkClick r:id="rId2"/>
              </a:rPr>
              <a:t>Zygmunt Szendzielarz</a:t>
            </a:r>
            <a:r>
              <a:rPr lang="en-US" sz="6000" dirty="0">
                <a:ea typeface="+mj-lt"/>
                <a:cs typeface="+mj-lt"/>
              </a:rPr>
              <a:t> – „Łupaszka”</a:t>
            </a:r>
            <a:endParaRPr lang="en-US" sz="6000" dirty="0"/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64BA7D3E-3A24-C841-B679-A22334FC51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761" y="2472625"/>
            <a:ext cx="3159204" cy="4119667"/>
          </a:xfrm>
        </p:spPr>
      </p:pic>
    </p:spTree>
    <p:extLst>
      <p:ext uri="{BB962C8B-B14F-4D97-AF65-F5344CB8AC3E}">
        <p14:creationId xmlns:p14="http://schemas.microsoft.com/office/powerpoint/2010/main" val="427556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5" name="Top Left">
            <a:extLst>
              <a:ext uri="{FF2B5EF4-FFF2-40B4-BE49-F238E27FC236}">
                <a16:creationId xmlns:a16="http://schemas.microsoft.com/office/drawing/2014/main" id="{6F410C21-CD43-45A5-A726-CF8B01FD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0" y="-3087"/>
            <a:chExt cx="7921775" cy="68870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030EA9A-BC9B-4A24-8288-BD332A6A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2C02E7B-E3A7-4649-B0DF-7111FC4D9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0919" y="61392"/>
              <a:ext cx="4450856" cy="6822541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A466D70-407D-4A6C-887C-F213B7662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274" y="1582560"/>
              <a:ext cx="4133888" cy="5301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D419DCF-E52E-4774-921F-1A9E589C0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56887A1-BF5F-455B-B3D0-A0FA7B7DD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376C740-196E-47D9-97DD-FA626C705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931" y="3518322"/>
              <a:ext cx="2880722" cy="3317378"/>
            </a:xfrm>
            <a:custGeom>
              <a:avLst/>
              <a:gdLst>
                <a:gd name="connsiteX0" fmla="*/ 1604296 w 1604295"/>
                <a:gd name="connsiteY0" fmla="*/ 1847472 h 1847472"/>
                <a:gd name="connsiteX1" fmla="*/ 1517809 w 1604295"/>
                <a:gd name="connsiteY1" fmla="*/ 1544292 h 1847472"/>
                <a:gd name="connsiteX2" fmla="*/ 1394841 w 1604295"/>
                <a:gd name="connsiteY2" fmla="*/ 1183771 h 1847472"/>
                <a:gd name="connsiteX3" fmla="*/ 1318355 w 1604295"/>
                <a:gd name="connsiteY3" fmla="*/ 695233 h 1847472"/>
                <a:gd name="connsiteX4" fmla="*/ 1359884 w 1604295"/>
                <a:gd name="connsiteY4" fmla="*/ 397863 h 1847472"/>
                <a:gd name="connsiteX5" fmla="*/ 1359884 w 1604295"/>
                <a:gd name="connsiteY5" fmla="*/ 236700 h 1847472"/>
                <a:gd name="connsiteX6" fmla="*/ 1351598 w 1604295"/>
                <a:gd name="connsiteY6" fmla="*/ 67250 h 1847472"/>
                <a:gd name="connsiteX7" fmla="*/ 1316641 w 1604295"/>
                <a:gd name="connsiteY7" fmla="*/ 10767 h 1847472"/>
                <a:gd name="connsiteX8" fmla="*/ 1195292 w 1604295"/>
                <a:gd name="connsiteY8" fmla="*/ 34008 h 1847472"/>
                <a:gd name="connsiteX9" fmla="*/ 1005745 w 1604295"/>
                <a:gd name="connsiteY9" fmla="*/ 254988 h 1847472"/>
                <a:gd name="connsiteX10" fmla="*/ 763048 w 1604295"/>
                <a:gd name="connsiteY10" fmla="*/ 587315 h 1847472"/>
                <a:gd name="connsiteX11" fmla="*/ 548640 w 1604295"/>
                <a:gd name="connsiteY11" fmla="*/ 861444 h 1847472"/>
                <a:gd name="connsiteX12" fmla="*/ 328803 w 1604295"/>
                <a:gd name="connsiteY12" fmla="*/ 1145480 h 1847472"/>
                <a:gd name="connsiteX13" fmla="*/ 0 w 1604295"/>
                <a:gd name="connsiteY13" fmla="*/ 1607157 h 18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4295" h="1847472">
                  <a:moveTo>
                    <a:pt x="1604296" y="1847472"/>
                  </a:moveTo>
                  <a:cubicBezTo>
                    <a:pt x="1573721" y="1753270"/>
                    <a:pt x="1548479" y="1638399"/>
                    <a:pt x="1517809" y="1544292"/>
                  </a:cubicBezTo>
                  <a:cubicBezTo>
                    <a:pt x="1478471" y="1423515"/>
                    <a:pt x="1432846" y="1304929"/>
                    <a:pt x="1394841" y="1183771"/>
                  </a:cubicBezTo>
                  <a:cubicBezTo>
                    <a:pt x="1345025" y="1024893"/>
                    <a:pt x="1305497" y="860778"/>
                    <a:pt x="1318355" y="695233"/>
                  </a:cubicBezTo>
                  <a:cubicBezTo>
                    <a:pt x="1326071" y="595316"/>
                    <a:pt x="1353312" y="497780"/>
                    <a:pt x="1359884" y="397863"/>
                  </a:cubicBezTo>
                  <a:cubicBezTo>
                    <a:pt x="1363409" y="344237"/>
                    <a:pt x="1359503" y="290421"/>
                    <a:pt x="1359884" y="236700"/>
                  </a:cubicBezTo>
                  <a:cubicBezTo>
                    <a:pt x="1360265" y="179740"/>
                    <a:pt x="1366076" y="122114"/>
                    <a:pt x="1351598" y="67250"/>
                  </a:cubicBezTo>
                  <a:cubicBezTo>
                    <a:pt x="1345692" y="44866"/>
                    <a:pt x="1335691" y="23530"/>
                    <a:pt x="1316641" y="10767"/>
                  </a:cubicBezTo>
                  <a:cubicBezTo>
                    <a:pt x="1279874" y="-13998"/>
                    <a:pt x="1233202" y="8290"/>
                    <a:pt x="1195292" y="34008"/>
                  </a:cubicBezTo>
                  <a:cubicBezTo>
                    <a:pt x="1114330" y="89062"/>
                    <a:pt x="1060990" y="173644"/>
                    <a:pt x="1005745" y="254988"/>
                  </a:cubicBezTo>
                  <a:cubicBezTo>
                    <a:pt x="928688" y="368526"/>
                    <a:pt x="847058" y="478825"/>
                    <a:pt x="763048" y="587315"/>
                  </a:cubicBezTo>
                  <a:cubicBezTo>
                    <a:pt x="691991" y="679041"/>
                    <a:pt x="621697" y="771338"/>
                    <a:pt x="548640" y="861444"/>
                  </a:cubicBezTo>
                  <a:cubicBezTo>
                    <a:pt x="425672" y="1012987"/>
                    <a:pt x="453866" y="995747"/>
                    <a:pt x="328803" y="1145480"/>
                  </a:cubicBezTo>
                  <a:cubicBezTo>
                    <a:pt x="294418" y="1186628"/>
                    <a:pt x="21146" y="1558103"/>
                    <a:pt x="0" y="16071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A7BFC62-FABD-4718-9C08-C31EF1745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69" y="2957679"/>
              <a:ext cx="2196245" cy="3010367"/>
            </a:xfrm>
            <a:custGeom>
              <a:avLst/>
              <a:gdLst>
                <a:gd name="connsiteX0" fmla="*/ 1223105 w 1223105"/>
                <a:gd name="connsiteY0" fmla="*/ 0 h 1676495"/>
                <a:gd name="connsiteX1" fmla="*/ 1000792 w 1223105"/>
                <a:gd name="connsiteY1" fmla="*/ 254794 h 1676495"/>
                <a:gd name="connsiteX2" fmla="*/ 744760 w 1223105"/>
                <a:gd name="connsiteY2" fmla="*/ 651891 h 1676495"/>
                <a:gd name="connsiteX3" fmla="*/ 345758 w 1223105"/>
                <a:gd name="connsiteY3" fmla="*/ 1231773 h 1676495"/>
                <a:gd name="connsiteX4" fmla="*/ 0 w 1223105"/>
                <a:gd name="connsiteY4" fmla="*/ 1676495 h 167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05" h="1676495">
                  <a:moveTo>
                    <a:pt x="1223105" y="0"/>
                  </a:moveTo>
                  <a:cubicBezTo>
                    <a:pt x="1136523" y="72771"/>
                    <a:pt x="1066324" y="162401"/>
                    <a:pt x="1000792" y="254794"/>
                  </a:cubicBezTo>
                  <a:cubicBezTo>
                    <a:pt x="909733" y="383286"/>
                    <a:pt x="827723" y="517970"/>
                    <a:pt x="744760" y="651891"/>
                  </a:cubicBezTo>
                  <a:cubicBezTo>
                    <a:pt x="621030" y="851726"/>
                    <a:pt x="497777" y="1052608"/>
                    <a:pt x="345758" y="1231773"/>
                  </a:cubicBezTo>
                  <a:cubicBezTo>
                    <a:pt x="248888" y="1345978"/>
                    <a:pt x="61722" y="1540764"/>
                    <a:pt x="0" y="16764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78C2B3B-42DE-4307-A7F5-3C51DD2D9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34043" y="2855696"/>
              <a:ext cx="1200999" cy="3994030"/>
            </a:xfrm>
            <a:custGeom>
              <a:avLst/>
              <a:gdLst>
                <a:gd name="connsiteX0" fmla="*/ 668846 w 668845"/>
                <a:gd name="connsiteY0" fmla="*/ 2224305 h 2224304"/>
                <a:gd name="connsiteX1" fmla="*/ 486918 w 668845"/>
                <a:gd name="connsiteY1" fmla="*/ 1944365 h 2224304"/>
                <a:gd name="connsiteX2" fmla="*/ 376809 w 668845"/>
                <a:gd name="connsiteY2" fmla="*/ 1659663 h 2224304"/>
                <a:gd name="connsiteX3" fmla="*/ 319373 w 668845"/>
                <a:gd name="connsiteY3" fmla="*/ 1425157 h 2224304"/>
                <a:gd name="connsiteX4" fmla="*/ 264319 w 668845"/>
                <a:gd name="connsiteY4" fmla="*/ 1130834 h 2224304"/>
                <a:gd name="connsiteX5" fmla="*/ 278702 w 668845"/>
                <a:gd name="connsiteY5" fmla="*/ 882041 h 2224304"/>
                <a:gd name="connsiteX6" fmla="*/ 302609 w 668845"/>
                <a:gd name="connsiteY6" fmla="*/ 736118 h 2224304"/>
                <a:gd name="connsiteX7" fmla="*/ 360045 w 668845"/>
                <a:gd name="connsiteY7" fmla="*/ 444177 h 2224304"/>
                <a:gd name="connsiteX8" fmla="*/ 386334 w 668845"/>
                <a:gd name="connsiteY8" fmla="*/ 233675 h 2224304"/>
                <a:gd name="connsiteX9" fmla="*/ 0 w 668845"/>
                <a:gd name="connsiteY9" fmla="*/ 56795 h 22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8845" h="2224304">
                  <a:moveTo>
                    <a:pt x="668846" y="2224305"/>
                  </a:moveTo>
                  <a:cubicBezTo>
                    <a:pt x="599218" y="2137151"/>
                    <a:pt x="537210" y="2043996"/>
                    <a:pt x="486918" y="1944365"/>
                  </a:cubicBezTo>
                  <a:cubicBezTo>
                    <a:pt x="441008" y="1853306"/>
                    <a:pt x="404717" y="1757770"/>
                    <a:pt x="376809" y="1659663"/>
                  </a:cubicBezTo>
                  <a:cubicBezTo>
                    <a:pt x="354806" y="1582224"/>
                    <a:pt x="337757" y="1503548"/>
                    <a:pt x="319373" y="1425157"/>
                  </a:cubicBezTo>
                  <a:cubicBezTo>
                    <a:pt x="296418" y="1327811"/>
                    <a:pt x="270510" y="1230657"/>
                    <a:pt x="264319" y="1130834"/>
                  </a:cubicBezTo>
                  <a:cubicBezTo>
                    <a:pt x="259080" y="1047681"/>
                    <a:pt x="266891" y="964528"/>
                    <a:pt x="278702" y="882041"/>
                  </a:cubicBezTo>
                  <a:cubicBezTo>
                    <a:pt x="285655" y="833274"/>
                    <a:pt x="293751" y="784601"/>
                    <a:pt x="302609" y="736118"/>
                  </a:cubicBezTo>
                  <a:cubicBezTo>
                    <a:pt x="320516" y="638582"/>
                    <a:pt x="339471" y="541237"/>
                    <a:pt x="360045" y="444177"/>
                  </a:cubicBezTo>
                  <a:cubicBezTo>
                    <a:pt x="374809" y="374549"/>
                    <a:pt x="389763" y="304541"/>
                    <a:pt x="386334" y="233675"/>
                  </a:cubicBezTo>
                  <a:cubicBezTo>
                    <a:pt x="383191" y="168809"/>
                    <a:pt x="391287" y="-120751"/>
                    <a:pt x="0" y="567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0C6FE7A-5F50-46A9-B473-A40F60CF9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7437" y="5668418"/>
              <a:ext cx="1982111" cy="1181308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2BF817-B70D-4687-9A70-09C0C6CF8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25817"/>
              <a:ext cx="2282549" cy="5138883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FCAC004-4B7F-45C4-834A-116FD2D03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53524"/>
              <a:ext cx="1650357" cy="4733534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193C743-6F98-4322-B366-AD0353B10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379002"/>
              <a:ext cx="1123546" cy="411627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D3C2310-33DE-4B73-A297-67D5721A8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798206"/>
              <a:ext cx="756945" cy="3350210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78B8B6B-A236-4752-937C-83AF1C4EC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247513"/>
              <a:ext cx="515229" cy="2438941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16B9790-C202-4F5D-8BEC-130557782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752232"/>
              <a:ext cx="300409" cy="1599679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0884AE-BEEF-4D8B-B59B-1EFC91429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31253" y="14016"/>
              <a:ext cx="5523537" cy="3012568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DC19431-34DB-4F62-A4D8-ED38ECCB9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87455" y="75587"/>
              <a:ext cx="4681672" cy="2637228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BF5735E-2BC7-4236-B830-616EBBBC7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0305" y="31802"/>
              <a:ext cx="3763077" cy="2110194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5" name="Bottom Right">
            <a:extLst>
              <a:ext uri="{FF2B5EF4-FFF2-40B4-BE49-F238E27FC236}">
                <a16:creationId xmlns:a16="http://schemas.microsoft.com/office/drawing/2014/main" id="{83664CB5-2BA0-493E-BEC5-BACF868A1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4DC3445-FC3D-4F90-BC75-AD8EDD18A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7" name="Graphic 157">
              <a:extLst>
                <a:ext uri="{FF2B5EF4-FFF2-40B4-BE49-F238E27FC236}">
                  <a16:creationId xmlns:a16="http://schemas.microsoft.com/office/drawing/2014/main" id="{70D6C503-0ABE-48A7-BA0B-D5A26B558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DEB1DC4-C3A0-4645-B456-02A9FFA2C9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ECF4175-31D6-4A9B-87A4-4C29667497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08D2906-75CA-4435-A320-08EBBA06B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1B8B373-782A-4568-BDF3-093F398F1A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07C3AD9-7FDD-480C-91FF-0D3A977DF2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A8EF16B5-D539-41A0-9FDE-164CE88FE8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2FFF8CB-E294-4944-A954-FC2866B255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2CD3167-A8E1-4652-8AFE-0E5D9A90C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21DD91-52FE-4C32-9363-94D5B7CF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580" y="-1155974"/>
            <a:ext cx="10110767" cy="3531192"/>
          </a:xfrm>
        </p:spPr>
        <p:txBody>
          <a:bodyPr anchor="b">
            <a:normAutofit/>
          </a:bodyPr>
          <a:lstStyle/>
          <a:p>
            <a:pPr algn="ctr"/>
            <a:r>
              <a:rPr lang="en-US" sz="6000" dirty="0">
                <a:ea typeface="+mj-lt"/>
                <a:cs typeface="+mj-lt"/>
                <a:hlinkClick r:id="rId2"/>
              </a:rPr>
              <a:t>Józef Kuraś</a:t>
            </a:r>
            <a:r>
              <a:rPr lang="en-US" sz="6000" dirty="0">
                <a:ea typeface="+mj-lt"/>
                <a:cs typeface="+mj-lt"/>
              </a:rPr>
              <a:t> – „Ogień”</a:t>
            </a:r>
            <a:endParaRPr lang="en-US" sz="6000" dirty="0"/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6FFA6CC4-A8FC-6042-8BB8-63800BE0A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320" y="2848866"/>
            <a:ext cx="2928645" cy="3543162"/>
          </a:xfrm>
        </p:spPr>
      </p:pic>
    </p:spTree>
    <p:extLst>
      <p:ext uri="{BB962C8B-B14F-4D97-AF65-F5344CB8AC3E}">
        <p14:creationId xmlns:p14="http://schemas.microsoft.com/office/powerpoint/2010/main" val="146550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8" name="Top Left">
            <a:extLst>
              <a:ext uri="{FF2B5EF4-FFF2-40B4-BE49-F238E27FC236}">
                <a16:creationId xmlns:a16="http://schemas.microsoft.com/office/drawing/2014/main" id="{6F410C21-CD43-45A5-A726-CF8B01FD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0" y="-3087"/>
            <a:chExt cx="7921775" cy="688702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030EA9A-BC9B-4A24-8288-BD332A6A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2C02E7B-E3A7-4649-B0DF-7111FC4D9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0919" y="61392"/>
              <a:ext cx="4450856" cy="6822541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A466D70-407D-4A6C-887C-F213B7662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274" y="1582560"/>
              <a:ext cx="4133888" cy="5301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D419DCF-E52E-4774-921F-1A9E589C0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56887A1-BF5F-455B-B3D0-A0FA7B7DD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376C740-196E-47D9-97DD-FA626C705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931" y="3518322"/>
              <a:ext cx="2880722" cy="3317378"/>
            </a:xfrm>
            <a:custGeom>
              <a:avLst/>
              <a:gdLst>
                <a:gd name="connsiteX0" fmla="*/ 1604296 w 1604295"/>
                <a:gd name="connsiteY0" fmla="*/ 1847472 h 1847472"/>
                <a:gd name="connsiteX1" fmla="*/ 1517809 w 1604295"/>
                <a:gd name="connsiteY1" fmla="*/ 1544292 h 1847472"/>
                <a:gd name="connsiteX2" fmla="*/ 1394841 w 1604295"/>
                <a:gd name="connsiteY2" fmla="*/ 1183771 h 1847472"/>
                <a:gd name="connsiteX3" fmla="*/ 1318355 w 1604295"/>
                <a:gd name="connsiteY3" fmla="*/ 695233 h 1847472"/>
                <a:gd name="connsiteX4" fmla="*/ 1359884 w 1604295"/>
                <a:gd name="connsiteY4" fmla="*/ 397863 h 1847472"/>
                <a:gd name="connsiteX5" fmla="*/ 1359884 w 1604295"/>
                <a:gd name="connsiteY5" fmla="*/ 236700 h 1847472"/>
                <a:gd name="connsiteX6" fmla="*/ 1351598 w 1604295"/>
                <a:gd name="connsiteY6" fmla="*/ 67250 h 1847472"/>
                <a:gd name="connsiteX7" fmla="*/ 1316641 w 1604295"/>
                <a:gd name="connsiteY7" fmla="*/ 10767 h 1847472"/>
                <a:gd name="connsiteX8" fmla="*/ 1195292 w 1604295"/>
                <a:gd name="connsiteY8" fmla="*/ 34008 h 1847472"/>
                <a:gd name="connsiteX9" fmla="*/ 1005745 w 1604295"/>
                <a:gd name="connsiteY9" fmla="*/ 254988 h 1847472"/>
                <a:gd name="connsiteX10" fmla="*/ 763048 w 1604295"/>
                <a:gd name="connsiteY10" fmla="*/ 587315 h 1847472"/>
                <a:gd name="connsiteX11" fmla="*/ 548640 w 1604295"/>
                <a:gd name="connsiteY11" fmla="*/ 861444 h 1847472"/>
                <a:gd name="connsiteX12" fmla="*/ 328803 w 1604295"/>
                <a:gd name="connsiteY12" fmla="*/ 1145480 h 1847472"/>
                <a:gd name="connsiteX13" fmla="*/ 0 w 1604295"/>
                <a:gd name="connsiteY13" fmla="*/ 1607157 h 18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4295" h="1847472">
                  <a:moveTo>
                    <a:pt x="1604296" y="1847472"/>
                  </a:moveTo>
                  <a:cubicBezTo>
                    <a:pt x="1573721" y="1753270"/>
                    <a:pt x="1548479" y="1638399"/>
                    <a:pt x="1517809" y="1544292"/>
                  </a:cubicBezTo>
                  <a:cubicBezTo>
                    <a:pt x="1478471" y="1423515"/>
                    <a:pt x="1432846" y="1304929"/>
                    <a:pt x="1394841" y="1183771"/>
                  </a:cubicBezTo>
                  <a:cubicBezTo>
                    <a:pt x="1345025" y="1024893"/>
                    <a:pt x="1305497" y="860778"/>
                    <a:pt x="1318355" y="695233"/>
                  </a:cubicBezTo>
                  <a:cubicBezTo>
                    <a:pt x="1326071" y="595316"/>
                    <a:pt x="1353312" y="497780"/>
                    <a:pt x="1359884" y="397863"/>
                  </a:cubicBezTo>
                  <a:cubicBezTo>
                    <a:pt x="1363409" y="344237"/>
                    <a:pt x="1359503" y="290421"/>
                    <a:pt x="1359884" y="236700"/>
                  </a:cubicBezTo>
                  <a:cubicBezTo>
                    <a:pt x="1360265" y="179740"/>
                    <a:pt x="1366076" y="122114"/>
                    <a:pt x="1351598" y="67250"/>
                  </a:cubicBezTo>
                  <a:cubicBezTo>
                    <a:pt x="1345692" y="44866"/>
                    <a:pt x="1335691" y="23530"/>
                    <a:pt x="1316641" y="10767"/>
                  </a:cubicBezTo>
                  <a:cubicBezTo>
                    <a:pt x="1279874" y="-13998"/>
                    <a:pt x="1233202" y="8290"/>
                    <a:pt x="1195292" y="34008"/>
                  </a:cubicBezTo>
                  <a:cubicBezTo>
                    <a:pt x="1114330" y="89062"/>
                    <a:pt x="1060990" y="173644"/>
                    <a:pt x="1005745" y="254988"/>
                  </a:cubicBezTo>
                  <a:cubicBezTo>
                    <a:pt x="928688" y="368526"/>
                    <a:pt x="847058" y="478825"/>
                    <a:pt x="763048" y="587315"/>
                  </a:cubicBezTo>
                  <a:cubicBezTo>
                    <a:pt x="691991" y="679041"/>
                    <a:pt x="621697" y="771338"/>
                    <a:pt x="548640" y="861444"/>
                  </a:cubicBezTo>
                  <a:cubicBezTo>
                    <a:pt x="425672" y="1012987"/>
                    <a:pt x="453866" y="995747"/>
                    <a:pt x="328803" y="1145480"/>
                  </a:cubicBezTo>
                  <a:cubicBezTo>
                    <a:pt x="294418" y="1186628"/>
                    <a:pt x="21146" y="1558103"/>
                    <a:pt x="0" y="16071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A7BFC62-FABD-4718-9C08-C31EF1745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69" y="2957679"/>
              <a:ext cx="2196245" cy="3010367"/>
            </a:xfrm>
            <a:custGeom>
              <a:avLst/>
              <a:gdLst>
                <a:gd name="connsiteX0" fmla="*/ 1223105 w 1223105"/>
                <a:gd name="connsiteY0" fmla="*/ 0 h 1676495"/>
                <a:gd name="connsiteX1" fmla="*/ 1000792 w 1223105"/>
                <a:gd name="connsiteY1" fmla="*/ 254794 h 1676495"/>
                <a:gd name="connsiteX2" fmla="*/ 744760 w 1223105"/>
                <a:gd name="connsiteY2" fmla="*/ 651891 h 1676495"/>
                <a:gd name="connsiteX3" fmla="*/ 345758 w 1223105"/>
                <a:gd name="connsiteY3" fmla="*/ 1231773 h 1676495"/>
                <a:gd name="connsiteX4" fmla="*/ 0 w 1223105"/>
                <a:gd name="connsiteY4" fmla="*/ 1676495 h 167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05" h="1676495">
                  <a:moveTo>
                    <a:pt x="1223105" y="0"/>
                  </a:moveTo>
                  <a:cubicBezTo>
                    <a:pt x="1136523" y="72771"/>
                    <a:pt x="1066324" y="162401"/>
                    <a:pt x="1000792" y="254794"/>
                  </a:cubicBezTo>
                  <a:cubicBezTo>
                    <a:pt x="909733" y="383286"/>
                    <a:pt x="827723" y="517970"/>
                    <a:pt x="744760" y="651891"/>
                  </a:cubicBezTo>
                  <a:cubicBezTo>
                    <a:pt x="621030" y="851726"/>
                    <a:pt x="497777" y="1052608"/>
                    <a:pt x="345758" y="1231773"/>
                  </a:cubicBezTo>
                  <a:cubicBezTo>
                    <a:pt x="248888" y="1345978"/>
                    <a:pt x="61722" y="1540764"/>
                    <a:pt x="0" y="16764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78C2B3B-42DE-4307-A7F5-3C51DD2D9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34043" y="2855696"/>
              <a:ext cx="1200999" cy="3994030"/>
            </a:xfrm>
            <a:custGeom>
              <a:avLst/>
              <a:gdLst>
                <a:gd name="connsiteX0" fmla="*/ 668846 w 668845"/>
                <a:gd name="connsiteY0" fmla="*/ 2224305 h 2224304"/>
                <a:gd name="connsiteX1" fmla="*/ 486918 w 668845"/>
                <a:gd name="connsiteY1" fmla="*/ 1944365 h 2224304"/>
                <a:gd name="connsiteX2" fmla="*/ 376809 w 668845"/>
                <a:gd name="connsiteY2" fmla="*/ 1659663 h 2224304"/>
                <a:gd name="connsiteX3" fmla="*/ 319373 w 668845"/>
                <a:gd name="connsiteY3" fmla="*/ 1425157 h 2224304"/>
                <a:gd name="connsiteX4" fmla="*/ 264319 w 668845"/>
                <a:gd name="connsiteY4" fmla="*/ 1130834 h 2224304"/>
                <a:gd name="connsiteX5" fmla="*/ 278702 w 668845"/>
                <a:gd name="connsiteY5" fmla="*/ 882041 h 2224304"/>
                <a:gd name="connsiteX6" fmla="*/ 302609 w 668845"/>
                <a:gd name="connsiteY6" fmla="*/ 736118 h 2224304"/>
                <a:gd name="connsiteX7" fmla="*/ 360045 w 668845"/>
                <a:gd name="connsiteY7" fmla="*/ 444177 h 2224304"/>
                <a:gd name="connsiteX8" fmla="*/ 386334 w 668845"/>
                <a:gd name="connsiteY8" fmla="*/ 233675 h 2224304"/>
                <a:gd name="connsiteX9" fmla="*/ 0 w 668845"/>
                <a:gd name="connsiteY9" fmla="*/ 56795 h 22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8845" h="2224304">
                  <a:moveTo>
                    <a:pt x="668846" y="2224305"/>
                  </a:moveTo>
                  <a:cubicBezTo>
                    <a:pt x="599218" y="2137151"/>
                    <a:pt x="537210" y="2043996"/>
                    <a:pt x="486918" y="1944365"/>
                  </a:cubicBezTo>
                  <a:cubicBezTo>
                    <a:pt x="441008" y="1853306"/>
                    <a:pt x="404717" y="1757770"/>
                    <a:pt x="376809" y="1659663"/>
                  </a:cubicBezTo>
                  <a:cubicBezTo>
                    <a:pt x="354806" y="1582224"/>
                    <a:pt x="337757" y="1503548"/>
                    <a:pt x="319373" y="1425157"/>
                  </a:cubicBezTo>
                  <a:cubicBezTo>
                    <a:pt x="296418" y="1327811"/>
                    <a:pt x="270510" y="1230657"/>
                    <a:pt x="264319" y="1130834"/>
                  </a:cubicBezTo>
                  <a:cubicBezTo>
                    <a:pt x="259080" y="1047681"/>
                    <a:pt x="266891" y="964528"/>
                    <a:pt x="278702" y="882041"/>
                  </a:cubicBezTo>
                  <a:cubicBezTo>
                    <a:pt x="285655" y="833274"/>
                    <a:pt x="293751" y="784601"/>
                    <a:pt x="302609" y="736118"/>
                  </a:cubicBezTo>
                  <a:cubicBezTo>
                    <a:pt x="320516" y="638582"/>
                    <a:pt x="339471" y="541237"/>
                    <a:pt x="360045" y="444177"/>
                  </a:cubicBezTo>
                  <a:cubicBezTo>
                    <a:pt x="374809" y="374549"/>
                    <a:pt x="389763" y="304541"/>
                    <a:pt x="386334" y="233675"/>
                  </a:cubicBezTo>
                  <a:cubicBezTo>
                    <a:pt x="383191" y="168809"/>
                    <a:pt x="391287" y="-120751"/>
                    <a:pt x="0" y="567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0C6FE7A-5F50-46A9-B473-A40F60CF9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7437" y="5668418"/>
              <a:ext cx="1982111" cy="1181308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D2BF817-B70D-4687-9A70-09C0C6CF8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25817"/>
              <a:ext cx="2282549" cy="5138883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FCAC004-4B7F-45C4-834A-116FD2D03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53524"/>
              <a:ext cx="1650357" cy="4733534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193C743-6F98-4322-B366-AD0353B10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379002"/>
              <a:ext cx="1123546" cy="411627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D3C2310-33DE-4B73-A297-67D5721A8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798206"/>
              <a:ext cx="756945" cy="3350210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78B8B6B-A236-4752-937C-83AF1C4EC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247513"/>
              <a:ext cx="515229" cy="2438941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16B9790-C202-4F5D-8BEC-130557782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752232"/>
              <a:ext cx="300409" cy="1599679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E0884AE-BEEF-4D8B-B59B-1EFC91429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31253" y="14016"/>
              <a:ext cx="5523537" cy="3012568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DC19431-34DB-4F62-A4D8-ED38ECCB9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87455" y="75587"/>
              <a:ext cx="4681672" cy="2637228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BF5735E-2BC7-4236-B830-616EBBBC7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0305" y="31802"/>
              <a:ext cx="3763077" cy="2110194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8" name="Bottom Right">
            <a:extLst>
              <a:ext uri="{FF2B5EF4-FFF2-40B4-BE49-F238E27FC236}">
                <a16:creationId xmlns:a16="http://schemas.microsoft.com/office/drawing/2014/main" id="{83664CB5-2BA0-493E-BEC5-BACF868A1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4DC3445-FC3D-4F90-BC75-AD8EDD18A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40" name="Graphic 157">
              <a:extLst>
                <a:ext uri="{FF2B5EF4-FFF2-40B4-BE49-F238E27FC236}">
                  <a16:creationId xmlns:a16="http://schemas.microsoft.com/office/drawing/2014/main" id="{70D6C503-0ABE-48A7-BA0B-D5A26B558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DEB1DC4-C3A0-4645-B456-02A9FFA2C9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ECF4175-31D6-4A9B-87A4-4C29667497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508D2906-75CA-4435-A320-08EBBA06B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1B8B373-782A-4568-BDF3-093F398F1A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707C3AD9-7FDD-480C-91FF-0D3A977DF2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8EF16B5-D539-41A0-9FDE-164CE88FE8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92FFF8CB-E294-4944-A954-FC2866B255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2CD3167-A8E1-4652-8AFE-0E5D9A90C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12DF823-5EB1-4674-AB53-5AF31B229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9814"/>
            <a:ext cx="9988166" cy="1993096"/>
          </a:xfrm>
        </p:spPr>
        <p:txBody>
          <a:bodyPr anchor="b">
            <a:normAutofit/>
          </a:bodyPr>
          <a:lstStyle/>
          <a:p>
            <a:pPr algn="ctr"/>
            <a:r>
              <a:rPr lang="en-US" sz="6000" dirty="0">
                <a:ea typeface="+mj-lt"/>
                <a:cs typeface="+mj-lt"/>
                <a:hlinkClick r:id="rId2"/>
              </a:rPr>
              <a:t>Stanisław Sojczyński</a:t>
            </a:r>
            <a:r>
              <a:rPr lang="en-US" sz="6000" dirty="0">
                <a:ea typeface="+mj-lt"/>
                <a:cs typeface="+mj-lt"/>
              </a:rPr>
              <a:t> – „Warszyc”</a:t>
            </a:r>
            <a:endParaRPr lang="en-US" sz="6000" dirty="0"/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15503A0F-98D8-3E4E-8A5B-044AC86C7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508" y="2821901"/>
            <a:ext cx="2834519" cy="3661937"/>
          </a:xfrm>
        </p:spPr>
      </p:pic>
    </p:spTree>
    <p:extLst>
      <p:ext uri="{BB962C8B-B14F-4D97-AF65-F5344CB8AC3E}">
        <p14:creationId xmlns:p14="http://schemas.microsoft.com/office/powerpoint/2010/main" val="424791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5" name="Top Left">
            <a:extLst>
              <a:ext uri="{FF2B5EF4-FFF2-40B4-BE49-F238E27FC236}">
                <a16:creationId xmlns:a16="http://schemas.microsoft.com/office/drawing/2014/main" id="{6F410C21-CD43-45A5-A726-CF8B01FD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0" y="-3087"/>
            <a:chExt cx="7921775" cy="68870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030EA9A-BC9B-4A24-8288-BD332A6A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2C02E7B-E3A7-4649-B0DF-7111FC4D9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0919" y="61392"/>
              <a:ext cx="4450856" cy="6822541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A466D70-407D-4A6C-887C-F213B7662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274" y="1582560"/>
              <a:ext cx="4133888" cy="5301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D419DCF-E52E-4774-921F-1A9E589C0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56887A1-BF5F-455B-B3D0-A0FA7B7DD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376C740-196E-47D9-97DD-FA626C705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931" y="3518322"/>
              <a:ext cx="2880722" cy="3317378"/>
            </a:xfrm>
            <a:custGeom>
              <a:avLst/>
              <a:gdLst>
                <a:gd name="connsiteX0" fmla="*/ 1604296 w 1604295"/>
                <a:gd name="connsiteY0" fmla="*/ 1847472 h 1847472"/>
                <a:gd name="connsiteX1" fmla="*/ 1517809 w 1604295"/>
                <a:gd name="connsiteY1" fmla="*/ 1544292 h 1847472"/>
                <a:gd name="connsiteX2" fmla="*/ 1394841 w 1604295"/>
                <a:gd name="connsiteY2" fmla="*/ 1183771 h 1847472"/>
                <a:gd name="connsiteX3" fmla="*/ 1318355 w 1604295"/>
                <a:gd name="connsiteY3" fmla="*/ 695233 h 1847472"/>
                <a:gd name="connsiteX4" fmla="*/ 1359884 w 1604295"/>
                <a:gd name="connsiteY4" fmla="*/ 397863 h 1847472"/>
                <a:gd name="connsiteX5" fmla="*/ 1359884 w 1604295"/>
                <a:gd name="connsiteY5" fmla="*/ 236700 h 1847472"/>
                <a:gd name="connsiteX6" fmla="*/ 1351598 w 1604295"/>
                <a:gd name="connsiteY6" fmla="*/ 67250 h 1847472"/>
                <a:gd name="connsiteX7" fmla="*/ 1316641 w 1604295"/>
                <a:gd name="connsiteY7" fmla="*/ 10767 h 1847472"/>
                <a:gd name="connsiteX8" fmla="*/ 1195292 w 1604295"/>
                <a:gd name="connsiteY8" fmla="*/ 34008 h 1847472"/>
                <a:gd name="connsiteX9" fmla="*/ 1005745 w 1604295"/>
                <a:gd name="connsiteY9" fmla="*/ 254988 h 1847472"/>
                <a:gd name="connsiteX10" fmla="*/ 763048 w 1604295"/>
                <a:gd name="connsiteY10" fmla="*/ 587315 h 1847472"/>
                <a:gd name="connsiteX11" fmla="*/ 548640 w 1604295"/>
                <a:gd name="connsiteY11" fmla="*/ 861444 h 1847472"/>
                <a:gd name="connsiteX12" fmla="*/ 328803 w 1604295"/>
                <a:gd name="connsiteY12" fmla="*/ 1145480 h 1847472"/>
                <a:gd name="connsiteX13" fmla="*/ 0 w 1604295"/>
                <a:gd name="connsiteY13" fmla="*/ 1607157 h 18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4295" h="1847472">
                  <a:moveTo>
                    <a:pt x="1604296" y="1847472"/>
                  </a:moveTo>
                  <a:cubicBezTo>
                    <a:pt x="1573721" y="1753270"/>
                    <a:pt x="1548479" y="1638399"/>
                    <a:pt x="1517809" y="1544292"/>
                  </a:cubicBezTo>
                  <a:cubicBezTo>
                    <a:pt x="1478471" y="1423515"/>
                    <a:pt x="1432846" y="1304929"/>
                    <a:pt x="1394841" y="1183771"/>
                  </a:cubicBezTo>
                  <a:cubicBezTo>
                    <a:pt x="1345025" y="1024893"/>
                    <a:pt x="1305497" y="860778"/>
                    <a:pt x="1318355" y="695233"/>
                  </a:cubicBezTo>
                  <a:cubicBezTo>
                    <a:pt x="1326071" y="595316"/>
                    <a:pt x="1353312" y="497780"/>
                    <a:pt x="1359884" y="397863"/>
                  </a:cubicBezTo>
                  <a:cubicBezTo>
                    <a:pt x="1363409" y="344237"/>
                    <a:pt x="1359503" y="290421"/>
                    <a:pt x="1359884" y="236700"/>
                  </a:cubicBezTo>
                  <a:cubicBezTo>
                    <a:pt x="1360265" y="179740"/>
                    <a:pt x="1366076" y="122114"/>
                    <a:pt x="1351598" y="67250"/>
                  </a:cubicBezTo>
                  <a:cubicBezTo>
                    <a:pt x="1345692" y="44866"/>
                    <a:pt x="1335691" y="23530"/>
                    <a:pt x="1316641" y="10767"/>
                  </a:cubicBezTo>
                  <a:cubicBezTo>
                    <a:pt x="1279874" y="-13998"/>
                    <a:pt x="1233202" y="8290"/>
                    <a:pt x="1195292" y="34008"/>
                  </a:cubicBezTo>
                  <a:cubicBezTo>
                    <a:pt x="1114330" y="89062"/>
                    <a:pt x="1060990" y="173644"/>
                    <a:pt x="1005745" y="254988"/>
                  </a:cubicBezTo>
                  <a:cubicBezTo>
                    <a:pt x="928688" y="368526"/>
                    <a:pt x="847058" y="478825"/>
                    <a:pt x="763048" y="587315"/>
                  </a:cubicBezTo>
                  <a:cubicBezTo>
                    <a:pt x="691991" y="679041"/>
                    <a:pt x="621697" y="771338"/>
                    <a:pt x="548640" y="861444"/>
                  </a:cubicBezTo>
                  <a:cubicBezTo>
                    <a:pt x="425672" y="1012987"/>
                    <a:pt x="453866" y="995747"/>
                    <a:pt x="328803" y="1145480"/>
                  </a:cubicBezTo>
                  <a:cubicBezTo>
                    <a:pt x="294418" y="1186628"/>
                    <a:pt x="21146" y="1558103"/>
                    <a:pt x="0" y="16071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A7BFC62-FABD-4718-9C08-C31EF1745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69" y="2957679"/>
              <a:ext cx="2196245" cy="3010367"/>
            </a:xfrm>
            <a:custGeom>
              <a:avLst/>
              <a:gdLst>
                <a:gd name="connsiteX0" fmla="*/ 1223105 w 1223105"/>
                <a:gd name="connsiteY0" fmla="*/ 0 h 1676495"/>
                <a:gd name="connsiteX1" fmla="*/ 1000792 w 1223105"/>
                <a:gd name="connsiteY1" fmla="*/ 254794 h 1676495"/>
                <a:gd name="connsiteX2" fmla="*/ 744760 w 1223105"/>
                <a:gd name="connsiteY2" fmla="*/ 651891 h 1676495"/>
                <a:gd name="connsiteX3" fmla="*/ 345758 w 1223105"/>
                <a:gd name="connsiteY3" fmla="*/ 1231773 h 1676495"/>
                <a:gd name="connsiteX4" fmla="*/ 0 w 1223105"/>
                <a:gd name="connsiteY4" fmla="*/ 1676495 h 167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05" h="1676495">
                  <a:moveTo>
                    <a:pt x="1223105" y="0"/>
                  </a:moveTo>
                  <a:cubicBezTo>
                    <a:pt x="1136523" y="72771"/>
                    <a:pt x="1066324" y="162401"/>
                    <a:pt x="1000792" y="254794"/>
                  </a:cubicBezTo>
                  <a:cubicBezTo>
                    <a:pt x="909733" y="383286"/>
                    <a:pt x="827723" y="517970"/>
                    <a:pt x="744760" y="651891"/>
                  </a:cubicBezTo>
                  <a:cubicBezTo>
                    <a:pt x="621030" y="851726"/>
                    <a:pt x="497777" y="1052608"/>
                    <a:pt x="345758" y="1231773"/>
                  </a:cubicBezTo>
                  <a:cubicBezTo>
                    <a:pt x="248888" y="1345978"/>
                    <a:pt x="61722" y="1540764"/>
                    <a:pt x="0" y="16764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78C2B3B-42DE-4307-A7F5-3C51DD2D9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34043" y="2855696"/>
              <a:ext cx="1200999" cy="3994030"/>
            </a:xfrm>
            <a:custGeom>
              <a:avLst/>
              <a:gdLst>
                <a:gd name="connsiteX0" fmla="*/ 668846 w 668845"/>
                <a:gd name="connsiteY0" fmla="*/ 2224305 h 2224304"/>
                <a:gd name="connsiteX1" fmla="*/ 486918 w 668845"/>
                <a:gd name="connsiteY1" fmla="*/ 1944365 h 2224304"/>
                <a:gd name="connsiteX2" fmla="*/ 376809 w 668845"/>
                <a:gd name="connsiteY2" fmla="*/ 1659663 h 2224304"/>
                <a:gd name="connsiteX3" fmla="*/ 319373 w 668845"/>
                <a:gd name="connsiteY3" fmla="*/ 1425157 h 2224304"/>
                <a:gd name="connsiteX4" fmla="*/ 264319 w 668845"/>
                <a:gd name="connsiteY4" fmla="*/ 1130834 h 2224304"/>
                <a:gd name="connsiteX5" fmla="*/ 278702 w 668845"/>
                <a:gd name="connsiteY5" fmla="*/ 882041 h 2224304"/>
                <a:gd name="connsiteX6" fmla="*/ 302609 w 668845"/>
                <a:gd name="connsiteY6" fmla="*/ 736118 h 2224304"/>
                <a:gd name="connsiteX7" fmla="*/ 360045 w 668845"/>
                <a:gd name="connsiteY7" fmla="*/ 444177 h 2224304"/>
                <a:gd name="connsiteX8" fmla="*/ 386334 w 668845"/>
                <a:gd name="connsiteY8" fmla="*/ 233675 h 2224304"/>
                <a:gd name="connsiteX9" fmla="*/ 0 w 668845"/>
                <a:gd name="connsiteY9" fmla="*/ 56795 h 22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8845" h="2224304">
                  <a:moveTo>
                    <a:pt x="668846" y="2224305"/>
                  </a:moveTo>
                  <a:cubicBezTo>
                    <a:pt x="599218" y="2137151"/>
                    <a:pt x="537210" y="2043996"/>
                    <a:pt x="486918" y="1944365"/>
                  </a:cubicBezTo>
                  <a:cubicBezTo>
                    <a:pt x="441008" y="1853306"/>
                    <a:pt x="404717" y="1757770"/>
                    <a:pt x="376809" y="1659663"/>
                  </a:cubicBezTo>
                  <a:cubicBezTo>
                    <a:pt x="354806" y="1582224"/>
                    <a:pt x="337757" y="1503548"/>
                    <a:pt x="319373" y="1425157"/>
                  </a:cubicBezTo>
                  <a:cubicBezTo>
                    <a:pt x="296418" y="1327811"/>
                    <a:pt x="270510" y="1230657"/>
                    <a:pt x="264319" y="1130834"/>
                  </a:cubicBezTo>
                  <a:cubicBezTo>
                    <a:pt x="259080" y="1047681"/>
                    <a:pt x="266891" y="964528"/>
                    <a:pt x="278702" y="882041"/>
                  </a:cubicBezTo>
                  <a:cubicBezTo>
                    <a:pt x="285655" y="833274"/>
                    <a:pt x="293751" y="784601"/>
                    <a:pt x="302609" y="736118"/>
                  </a:cubicBezTo>
                  <a:cubicBezTo>
                    <a:pt x="320516" y="638582"/>
                    <a:pt x="339471" y="541237"/>
                    <a:pt x="360045" y="444177"/>
                  </a:cubicBezTo>
                  <a:cubicBezTo>
                    <a:pt x="374809" y="374549"/>
                    <a:pt x="389763" y="304541"/>
                    <a:pt x="386334" y="233675"/>
                  </a:cubicBezTo>
                  <a:cubicBezTo>
                    <a:pt x="383191" y="168809"/>
                    <a:pt x="391287" y="-120751"/>
                    <a:pt x="0" y="567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0C6FE7A-5F50-46A9-B473-A40F60CF9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7437" y="5668418"/>
              <a:ext cx="1982111" cy="1181308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2BF817-B70D-4687-9A70-09C0C6CF8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25817"/>
              <a:ext cx="2282549" cy="5138883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FCAC004-4B7F-45C4-834A-116FD2D03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53524"/>
              <a:ext cx="1650357" cy="4733534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193C743-6F98-4322-B366-AD0353B10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379002"/>
              <a:ext cx="1123546" cy="411627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D3C2310-33DE-4B73-A297-67D5721A8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798206"/>
              <a:ext cx="756945" cy="3350210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78B8B6B-A236-4752-937C-83AF1C4EC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247513"/>
              <a:ext cx="515229" cy="2438941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16B9790-C202-4F5D-8BEC-130557782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752232"/>
              <a:ext cx="300409" cy="1599679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0884AE-BEEF-4D8B-B59B-1EFC91429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31253" y="14016"/>
              <a:ext cx="5523537" cy="3012568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DC19431-34DB-4F62-A4D8-ED38ECCB9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87455" y="75587"/>
              <a:ext cx="4681672" cy="2637228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BF5735E-2BC7-4236-B830-616EBBBC7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0305" y="31802"/>
              <a:ext cx="3763077" cy="2110194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5" name="Bottom Right">
            <a:extLst>
              <a:ext uri="{FF2B5EF4-FFF2-40B4-BE49-F238E27FC236}">
                <a16:creationId xmlns:a16="http://schemas.microsoft.com/office/drawing/2014/main" id="{83664CB5-2BA0-493E-BEC5-BACF868A1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4DC3445-FC3D-4F90-BC75-AD8EDD18A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7" name="Graphic 157">
              <a:extLst>
                <a:ext uri="{FF2B5EF4-FFF2-40B4-BE49-F238E27FC236}">
                  <a16:creationId xmlns:a16="http://schemas.microsoft.com/office/drawing/2014/main" id="{70D6C503-0ABE-48A7-BA0B-D5A26B558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DEB1DC4-C3A0-4645-B456-02A9FFA2C9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ECF4175-31D6-4A9B-87A4-4C29667497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08D2906-75CA-4435-A320-08EBBA06B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1B8B373-782A-4568-BDF3-093F398F1A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07C3AD9-7FDD-480C-91FF-0D3A977DF2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A8EF16B5-D539-41A0-9FDE-164CE88FE8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2FFF8CB-E294-4944-A954-FC2866B255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2CD3167-A8E1-4652-8AFE-0E5D9A90C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9A5E733-AF98-4B7E-8DE5-2A2672EAE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9813"/>
            <a:ext cx="9988166" cy="1133487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en-US" sz="6000" dirty="0"/>
            </a:br>
            <a:r>
              <a:rPr lang="en-US" sz="6000" dirty="0">
                <a:ea typeface="+mj-lt"/>
                <a:cs typeface="+mj-lt"/>
                <a:hlinkClick r:id="rId2"/>
              </a:rPr>
              <a:t>Witold Pilecki</a:t>
            </a:r>
            <a:r>
              <a:rPr lang="en-US" sz="6000" dirty="0">
                <a:ea typeface="+mj-lt"/>
                <a:cs typeface="+mj-lt"/>
              </a:rPr>
              <a:t> – „Witold”</a:t>
            </a:r>
            <a:endParaRPr lang="en-US" sz="6000" dirty="0"/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328E0ABD-82BE-7840-9455-1CBCB7F59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294" y="1956568"/>
            <a:ext cx="2820096" cy="4485337"/>
          </a:xfrm>
        </p:spPr>
      </p:pic>
    </p:spTree>
    <p:extLst>
      <p:ext uri="{BB962C8B-B14F-4D97-AF65-F5344CB8AC3E}">
        <p14:creationId xmlns:p14="http://schemas.microsoft.com/office/powerpoint/2010/main" val="159378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5" name="Top Left">
            <a:extLst>
              <a:ext uri="{FF2B5EF4-FFF2-40B4-BE49-F238E27FC236}">
                <a16:creationId xmlns:a16="http://schemas.microsoft.com/office/drawing/2014/main" id="{6F410C21-CD43-45A5-A726-CF8B01FD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0" y="-3087"/>
            <a:chExt cx="7921775" cy="68870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030EA9A-BC9B-4A24-8288-BD332A6A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2C02E7B-E3A7-4649-B0DF-7111FC4D9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0919" y="61392"/>
              <a:ext cx="4450856" cy="6822541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A466D70-407D-4A6C-887C-F213B7662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274" y="1582560"/>
              <a:ext cx="4133888" cy="5301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D419DCF-E52E-4774-921F-1A9E589C0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56887A1-BF5F-455B-B3D0-A0FA7B7DD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376C740-196E-47D9-97DD-FA626C705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931" y="3518322"/>
              <a:ext cx="2880722" cy="3317378"/>
            </a:xfrm>
            <a:custGeom>
              <a:avLst/>
              <a:gdLst>
                <a:gd name="connsiteX0" fmla="*/ 1604296 w 1604295"/>
                <a:gd name="connsiteY0" fmla="*/ 1847472 h 1847472"/>
                <a:gd name="connsiteX1" fmla="*/ 1517809 w 1604295"/>
                <a:gd name="connsiteY1" fmla="*/ 1544292 h 1847472"/>
                <a:gd name="connsiteX2" fmla="*/ 1394841 w 1604295"/>
                <a:gd name="connsiteY2" fmla="*/ 1183771 h 1847472"/>
                <a:gd name="connsiteX3" fmla="*/ 1318355 w 1604295"/>
                <a:gd name="connsiteY3" fmla="*/ 695233 h 1847472"/>
                <a:gd name="connsiteX4" fmla="*/ 1359884 w 1604295"/>
                <a:gd name="connsiteY4" fmla="*/ 397863 h 1847472"/>
                <a:gd name="connsiteX5" fmla="*/ 1359884 w 1604295"/>
                <a:gd name="connsiteY5" fmla="*/ 236700 h 1847472"/>
                <a:gd name="connsiteX6" fmla="*/ 1351598 w 1604295"/>
                <a:gd name="connsiteY6" fmla="*/ 67250 h 1847472"/>
                <a:gd name="connsiteX7" fmla="*/ 1316641 w 1604295"/>
                <a:gd name="connsiteY7" fmla="*/ 10767 h 1847472"/>
                <a:gd name="connsiteX8" fmla="*/ 1195292 w 1604295"/>
                <a:gd name="connsiteY8" fmla="*/ 34008 h 1847472"/>
                <a:gd name="connsiteX9" fmla="*/ 1005745 w 1604295"/>
                <a:gd name="connsiteY9" fmla="*/ 254988 h 1847472"/>
                <a:gd name="connsiteX10" fmla="*/ 763048 w 1604295"/>
                <a:gd name="connsiteY10" fmla="*/ 587315 h 1847472"/>
                <a:gd name="connsiteX11" fmla="*/ 548640 w 1604295"/>
                <a:gd name="connsiteY11" fmla="*/ 861444 h 1847472"/>
                <a:gd name="connsiteX12" fmla="*/ 328803 w 1604295"/>
                <a:gd name="connsiteY12" fmla="*/ 1145480 h 1847472"/>
                <a:gd name="connsiteX13" fmla="*/ 0 w 1604295"/>
                <a:gd name="connsiteY13" fmla="*/ 1607157 h 18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4295" h="1847472">
                  <a:moveTo>
                    <a:pt x="1604296" y="1847472"/>
                  </a:moveTo>
                  <a:cubicBezTo>
                    <a:pt x="1573721" y="1753270"/>
                    <a:pt x="1548479" y="1638399"/>
                    <a:pt x="1517809" y="1544292"/>
                  </a:cubicBezTo>
                  <a:cubicBezTo>
                    <a:pt x="1478471" y="1423515"/>
                    <a:pt x="1432846" y="1304929"/>
                    <a:pt x="1394841" y="1183771"/>
                  </a:cubicBezTo>
                  <a:cubicBezTo>
                    <a:pt x="1345025" y="1024893"/>
                    <a:pt x="1305497" y="860778"/>
                    <a:pt x="1318355" y="695233"/>
                  </a:cubicBezTo>
                  <a:cubicBezTo>
                    <a:pt x="1326071" y="595316"/>
                    <a:pt x="1353312" y="497780"/>
                    <a:pt x="1359884" y="397863"/>
                  </a:cubicBezTo>
                  <a:cubicBezTo>
                    <a:pt x="1363409" y="344237"/>
                    <a:pt x="1359503" y="290421"/>
                    <a:pt x="1359884" y="236700"/>
                  </a:cubicBezTo>
                  <a:cubicBezTo>
                    <a:pt x="1360265" y="179740"/>
                    <a:pt x="1366076" y="122114"/>
                    <a:pt x="1351598" y="67250"/>
                  </a:cubicBezTo>
                  <a:cubicBezTo>
                    <a:pt x="1345692" y="44866"/>
                    <a:pt x="1335691" y="23530"/>
                    <a:pt x="1316641" y="10767"/>
                  </a:cubicBezTo>
                  <a:cubicBezTo>
                    <a:pt x="1279874" y="-13998"/>
                    <a:pt x="1233202" y="8290"/>
                    <a:pt x="1195292" y="34008"/>
                  </a:cubicBezTo>
                  <a:cubicBezTo>
                    <a:pt x="1114330" y="89062"/>
                    <a:pt x="1060990" y="173644"/>
                    <a:pt x="1005745" y="254988"/>
                  </a:cubicBezTo>
                  <a:cubicBezTo>
                    <a:pt x="928688" y="368526"/>
                    <a:pt x="847058" y="478825"/>
                    <a:pt x="763048" y="587315"/>
                  </a:cubicBezTo>
                  <a:cubicBezTo>
                    <a:pt x="691991" y="679041"/>
                    <a:pt x="621697" y="771338"/>
                    <a:pt x="548640" y="861444"/>
                  </a:cubicBezTo>
                  <a:cubicBezTo>
                    <a:pt x="425672" y="1012987"/>
                    <a:pt x="453866" y="995747"/>
                    <a:pt x="328803" y="1145480"/>
                  </a:cubicBezTo>
                  <a:cubicBezTo>
                    <a:pt x="294418" y="1186628"/>
                    <a:pt x="21146" y="1558103"/>
                    <a:pt x="0" y="16071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A7BFC62-FABD-4718-9C08-C31EF1745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69" y="2957679"/>
              <a:ext cx="2196245" cy="3010367"/>
            </a:xfrm>
            <a:custGeom>
              <a:avLst/>
              <a:gdLst>
                <a:gd name="connsiteX0" fmla="*/ 1223105 w 1223105"/>
                <a:gd name="connsiteY0" fmla="*/ 0 h 1676495"/>
                <a:gd name="connsiteX1" fmla="*/ 1000792 w 1223105"/>
                <a:gd name="connsiteY1" fmla="*/ 254794 h 1676495"/>
                <a:gd name="connsiteX2" fmla="*/ 744760 w 1223105"/>
                <a:gd name="connsiteY2" fmla="*/ 651891 h 1676495"/>
                <a:gd name="connsiteX3" fmla="*/ 345758 w 1223105"/>
                <a:gd name="connsiteY3" fmla="*/ 1231773 h 1676495"/>
                <a:gd name="connsiteX4" fmla="*/ 0 w 1223105"/>
                <a:gd name="connsiteY4" fmla="*/ 1676495 h 167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05" h="1676495">
                  <a:moveTo>
                    <a:pt x="1223105" y="0"/>
                  </a:moveTo>
                  <a:cubicBezTo>
                    <a:pt x="1136523" y="72771"/>
                    <a:pt x="1066324" y="162401"/>
                    <a:pt x="1000792" y="254794"/>
                  </a:cubicBezTo>
                  <a:cubicBezTo>
                    <a:pt x="909733" y="383286"/>
                    <a:pt x="827723" y="517970"/>
                    <a:pt x="744760" y="651891"/>
                  </a:cubicBezTo>
                  <a:cubicBezTo>
                    <a:pt x="621030" y="851726"/>
                    <a:pt x="497777" y="1052608"/>
                    <a:pt x="345758" y="1231773"/>
                  </a:cubicBezTo>
                  <a:cubicBezTo>
                    <a:pt x="248888" y="1345978"/>
                    <a:pt x="61722" y="1540764"/>
                    <a:pt x="0" y="16764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78C2B3B-42DE-4307-A7F5-3C51DD2D9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34043" y="2855696"/>
              <a:ext cx="1200999" cy="3994030"/>
            </a:xfrm>
            <a:custGeom>
              <a:avLst/>
              <a:gdLst>
                <a:gd name="connsiteX0" fmla="*/ 668846 w 668845"/>
                <a:gd name="connsiteY0" fmla="*/ 2224305 h 2224304"/>
                <a:gd name="connsiteX1" fmla="*/ 486918 w 668845"/>
                <a:gd name="connsiteY1" fmla="*/ 1944365 h 2224304"/>
                <a:gd name="connsiteX2" fmla="*/ 376809 w 668845"/>
                <a:gd name="connsiteY2" fmla="*/ 1659663 h 2224304"/>
                <a:gd name="connsiteX3" fmla="*/ 319373 w 668845"/>
                <a:gd name="connsiteY3" fmla="*/ 1425157 h 2224304"/>
                <a:gd name="connsiteX4" fmla="*/ 264319 w 668845"/>
                <a:gd name="connsiteY4" fmla="*/ 1130834 h 2224304"/>
                <a:gd name="connsiteX5" fmla="*/ 278702 w 668845"/>
                <a:gd name="connsiteY5" fmla="*/ 882041 h 2224304"/>
                <a:gd name="connsiteX6" fmla="*/ 302609 w 668845"/>
                <a:gd name="connsiteY6" fmla="*/ 736118 h 2224304"/>
                <a:gd name="connsiteX7" fmla="*/ 360045 w 668845"/>
                <a:gd name="connsiteY7" fmla="*/ 444177 h 2224304"/>
                <a:gd name="connsiteX8" fmla="*/ 386334 w 668845"/>
                <a:gd name="connsiteY8" fmla="*/ 233675 h 2224304"/>
                <a:gd name="connsiteX9" fmla="*/ 0 w 668845"/>
                <a:gd name="connsiteY9" fmla="*/ 56795 h 22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8845" h="2224304">
                  <a:moveTo>
                    <a:pt x="668846" y="2224305"/>
                  </a:moveTo>
                  <a:cubicBezTo>
                    <a:pt x="599218" y="2137151"/>
                    <a:pt x="537210" y="2043996"/>
                    <a:pt x="486918" y="1944365"/>
                  </a:cubicBezTo>
                  <a:cubicBezTo>
                    <a:pt x="441008" y="1853306"/>
                    <a:pt x="404717" y="1757770"/>
                    <a:pt x="376809" y="1659663"/>
                  </a:cubicBezTo>
                  <a:cubicBezTo>
                    <a:pt x="354806" y="1582224"/>
                    <a:pt x="337757" y="1503548"/>
                    <a:pt x="319373" y="1425157"/>
                  </a:cubicBezTo>
                  <a:cubicBezTo>
                    <a:pt x="296418" y="1327811"/>
                    <a:pt x="270510" y="1230657"/>
                    <a:pt x="264319" y="1130834"/>
                  </a:cubicBezTo>
                  <a:cubicBezTo>
                    <a:pt x="259080" y="1047681"/>
                    <a:pt x="266891" y="964528"/>
                    <a:pt x="278702" y="882041"/>
                  </a:cubicBezTo>
                  <a:cubicBezTo>
                    <a:pt x="285655" y="833274"/>
                    <a:pt x="293751" y="784601"/>
                    <a:pt x="302609" y="736118"/>
                  </a:cubicBezTo>
                  <a:cubicBezTo>
                    <a:pt x="320516" y="638582"/>
                    <a:pt x="339471" y="541237"/>
                    <a:pt x="360045" y="444177"/>
                  </a:cubicBezTo>
                  <a:cubicBezTo>
                    <a:pt x="374809" y="374549"/>
                    <a:pt x="389763" y="304541"/>
                    <a:pt x="386334" y="233675"/>
                  </a:cubicBezTo>
                  <a:cubicBezTo>
                    <a:pt x="383191" y="168809"/>
                    <a:pt x="391287" y="-120751"/>
                    <a:pt x="0" y="567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0C6FE7A-5F50-46A9-B473-A40F60CF9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7437" y="5668418"/>
              <a:ext cx="1982111" cy="1181308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2BF817-B70D-4687-9A70-09C0C6CF8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25817"/>
              <a:ext cx="2282549" cy="5138883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FCAC004-4B7F-45C4-834A-116FD2D03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53524"/>
              <a:ext cx="1650357" cy="4733534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193C743-6F98-4322-B366-AD0353B10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379002"/>
              <a:ext cx="1123546" cy="411627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D3C2310-33DE-4B73-A297-67D5721A8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798206"/>
              <a:ext cx="756945" cy="3350210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78B8B6B-A236-4752-937C-83AF1C4EC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247513"/>
              <a:ext cx="515229" cy="2438941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16B9790-C202-4F5D-8BEC-130557782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752232"/>
              <a:ext cx="300409" cy="1599679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0884AE-BEEF-4D8B-B59B-1EFC91429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31253" y="14016"/>
              <a:ext cx="5523537" cy="3012568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DC19431-34DB-4F62-A4D8-ED38ECCB9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87455" y="75587"/>
              <a:ext cx="4681672" cy="2637228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BF5735E-2BC7-4236-B830-616EBBBC7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0305" y="31802"/>
              <a:ext cx="3763077" cy="2110194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5" name="Bottom Right">
            <a:extLst>
              <a:ext uri="{FF2B5EF4-FFF2-40B4-BE49-F238E27FC236}">
                <a16:creationId xmlns:a16="http://schemas.microsoft.com/office/drawing/2014/main" id="{83664CB5-2BA0-493E-BEC5-BACF868A1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4DC3445-FC3D-4F90-BC75-AD8EDD18A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7" name="Graphic 157">
              <a:extLst>
                <a:ext uri="{FF2B5EF4-FFF2-40B4-BE49-F238E27FC236}">
                  <a16:creationId xmlns:a16="http://schemas.microsoft.com/office/drawing/2014/main" id="{70D6C503-0ABE-48A7-BA0B-D5A26B558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DEB1DC4-C3A0-4645-B456-02A9FFA2C9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ECF4175-31D6-4A9B-87A4-4C29667497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08D2906-75CA-4435-A320-08EBBA06B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1B8B373-782A-4568-BDF3-093F398F1A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07C3AD9-7FDD-480C-91FF-0D3A977DF2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A8EF16B5-D539-41A0-9FDE-164CE88FE8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2FFF8CB-E294-4944-A954-FC2866B255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2CD3167-A8E1-4652-8AFE-0E5D9A90C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24D89F-2E7F-4F5A-ADE7-2536F2DC1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9814"/>
            <a:ext cx="9988166" cy="1307840"/>
          </a:xfrm>
        </p:spPr>
        <p:txBody>
          <a:bodyPr anchor="b">
            <a:normAutofit/>
          </a:bodyPr>
          <a:lstStyle/>
          <a:p>
            <a:pPr algn="ctr"/>
            <a:r>
              <a:rPr lang="en-US" sz="6000" dirty="0">
                <a:ea typeface="+mj-lt"/>
                <a:cs typeface="+mj-lt"/>
                <a:hlinkClick r:id="rId2"/>
              </a:rPr>
              <a:t>August Emil Fieldorf</a:t>
            </a:r>
            <a:r>
              <a:rPr lang="en-US" sz="6000" dirty="0">
                <a:ea typeface="+mj-lt"/>
                <a:cs typeface="+mj-lt"/>
              </a:rPr>
              <a:t> – „Nil”</a:t>
            </a:r>
            <a:endParaRPr lang="en-US" sz="6000" dirty="0"/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860ECF3F-0D9E-1544-9991-1CCE28865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92" y="1974167"/>
            <a:ext cx="3123731" cy="4204470"/>
          </a:xfrm>
        </p:spPr>
      </p:pic>
    </p:spTree>
    <p:extLst>
      <p:ext uri="{BB962C8B-B14F-4D97-AF65-F5344CB8AC3E}">
        <p14:creationId xmlns:p14="http://schemas.microsoft.com/office/powerpoint/2010/main" val="426714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5" name="Top Left">
            <a:extLst>
              <a:ext uri="{FF2B5EF4-FFF2-40B4-BE49-F238E27FC236}">
                <a16:creationId xmlns:a16="http://schemas.microsoft.com/office/drawing/2014/main" id="{6F410C21-CD43-45A5-A726-CF8B01FD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0" y="-3087"/>
            <a:chExt cx="7921775" cy="68870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030EA9A-BC9B-4A24-8288-BD332A6A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2C02E7B-E3A7-4649-B0DF-7111FC4D9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0919" y="61392"/>
              <a:ext cx="4450856" cy="6822541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A466D70-407D-4A6C-887C-F213B7662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274" y="1582560"/>
              <a:ext cx="4133888" cy="5301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D419DCF-E52E-4774-921F-1A9E589C0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56887A1-BF5F-455B-B3D0-A0FA7B7DD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376C740-196E-47D9-97DD-FA626C705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931" y="3518322"/>
              <a:ext cx="2880722" cy="3317378"/>
            </a:xfrm>
            <a:custGeom>
              <a:avLst/>
              <a:gdLst>
                <a:gd name="connsiteX0" fmla="*/ 1604296 w 1604295"/>
                <a:gd name="connsiteY0" fmla="*/ 1847472 h 1847472"/>
                <a:gd name="connsiteX1" fmla="*/ 1517809 w 1604295"/>
                <a:gd name="connsiteY1" fmla="*/ 1544292 h 1847472"/>
                <a:gd name="connsiteX2" fmla="*/ 1394841 w 1604295"/>
                <a:gd name="connsiteY2" fmla="*/ 1183771 h 1847472"/>
                <a:gd name="connsiteX3" fmla="*/ 1318355 w 1604295"/>
                <a:gd name="connsiteY3" fmla="*/ 695233 h 1847472"/>
                <a:gd name="connsiteX4" fmla="*/ 1359884 w 1604295"/>
                <a:gd name="connsiteY4" fmla="*/ 397863 h 1847472"/>
                <a:gd name="connsiteX5" fmla="*/ 1359884 w 1604295"/>
                <a:gd name="connsiteY5" fmla="*/ 236700 h 1847472"/>
                <a:gd name="connsiteX6" fmla="*/ 1351598 w 1604295"/>
                <a:gd name="connsiteY6" fmla="*/ 67250 h 1847472"/>
                <a:gd name="connsiteX7" fmla="*/ 1316641 w 1604295"/>
                <a:gd name="connsiteY7" fmla="*/ 10767 h 1847472"/>
                <a:gd name="connsiteX8" fmla="*/ 1195292 w 1604295"/>
                <a:gd name="connsiteY8" fmla="*/ 34008 h 1847472"/>
                <a:gd name="connsiteX9" fmla="*/ 1005745 w 1604295"/>
                <a:gd name="connsiteY9" fmla="*/ 254988 h 1847472"/>
                <a:gd name="connsiteX10" fmla="*/ 763048 w 1604295"/>
                <a:gd name="connsiteY10" fmla="*/ 587315 h 1847472"/>
                <a:gd name="connsiteX11" fmla="*/ 548640 w 1604295"/>
                <a:gd name="connsiteY11" fmla="*/ 861444 h 1847472"/>
                <a:gd name="connsiteX12" fmla="*/ 328803 w 1604295"/>
                <a:gd name="connsiteY12" fmla="*/ 1145480 h 1847472"/>
                <a:gd name="connsiteX13" fmla="*/ 0 w 1604295"/>
                <a:gd name="connsiteY13" fmla="*/ 1607157 h 18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4295" h="1847472">
                  <a:moveTo>
                    <a:pt x="1604296" y="1847472"/>
                  </a:moveTo>
                  <a:cubicBezTo>
                    <a:pt x="1573721" y="1753270"/>
                    <a:pt x="1548479" y="1638399"/>
                    <a:pt x="1517809" y="1544292"/>
                  </a:cubicBezTo>
                  <a:cubicBezTo>
                    <a:pt x="1478471" y="1423515"/>
                    <a:pt x="1432846" y="1304929"/>
                    <a:pt x="1394841" y="1183771"/>
                  </a:cubicBezTo>
                  <a:cubicBezTo>
                    <a:pt x="1345025" y="1024893"/>
                    <a:pt x="1305497" y="860778"/>
                    <a:pt x="1318355" y="695233"/>
                  </a:cubicBezTo>
                  <a:cubicBezTo>
                    <a:pt x="1326071" y="595316"/>
                    <a:pt x="1353312" y="497780"/>
                    <a:pt x="1359884" y="397863"/>
                  </a:cubicBezTo>
                  <a:cubicBezTo>
                    <a:pt x="1363409" y="344237"/>
                    <a:pt x="1359503" y="290421"/>
                    <a:pt x="1359884" y="236700"/>
                  </a:cubicBezTo>
                  <a:cubicBezTo>
                    <a:pt x="1360265" y="179740"/>
                    <a:pt x="1366076" y="122114"/>
                    <a:pt x="1351598" y="67250"/>
                  </a:cubicBezTo>
                  <a:cubicBezTo>
                    <a:pt x="1345692" y="44866"/>
                    <a:pt x="1335691" y="23530"/>
                    <a:pt x="1316641" y="10767"/>
                  </a:cubicBezTo>
                  <a:cubicBezTo>
                    <a:pt x="1279874" y="-13998"/>
                    <a:pt x="1233202" y="8290"/>
                    <a:pt x="1195292" y="34008"/>
                  </a:cubicBezTo>
                  <a:cubicBezTo>
                    <a:pt x="1114330" y="89062"/>
                    <a:pt x="1060990" y="173644"/>
                    <a:pt x="1005745" y="254988"/>
                  </a:cubicBezTo>
                  <a:cubicBezTo>
                    <a:pt x="928688" y="368526"/>
                    <a:pt x="847058" y="478825"/>
                    <a:pt x="763048" y="587315"/>
                  </a:cubicBezTo>
                  <a:cubicBezTo>
                    <a:pt x="691991" y="679041"/>
                    <a:pt x="621697" y="771338"/>
                    <a:pt x="548640" y="861444"/>
                  </a:cubicBezTo>
                  <a:cubicBezTo>
                    <a:pt x="425672" y="1012987"/>
                    <a:pt x="453866" y="995747"/>
                    <a:pt x="328803" y="1145480"/>
                  </a:cubicBezTo>
                  <a:cubicBezTo>
                    <a:pt x="294418" y="1186628"/>
                    <a:pt x="21146" y="1558103"/>
                    <a:pt x="0" y="16071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A7BFC62-FABD-4718-9C08-C31EF1745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69" y="2957679"/>
              <a:ext cx="2196245" cy="3010367"/>
            </a:xfrm>
            <a:custGeom>
              <a:avLst/>
              <a:gdLst>
                <a:gd name="connsiteX0" fmla="*/ 1223105 w 1223105"/>
                <a:gd name="connsiteY0" fmla="*/ 0 h 1676495"/>
                <a:gd name="connsiteX1" fmla="*/ 1000792 w 1223105"/>
                <a:gd name="connsiteY1" fmla="*/ 254794 h 1676495"/>
                <a:gd name="connsiteX2" fmla="*/ 744760 w 1223105"/>
                <a:gd name="connsiteY2" fmla="*/ 651891 h 1676495"/>
                <a:gd name="connsiteX3" fmla="*/ 345758 w 1223105"/>
                <a:gd name="connsiteY3" fmla="*/ 1231773 h 1676495"/>
                <a:gd name="connsiteX4" fmla="*/ 0 w 1223105"/>
                <a:gd name="connsiteY4" fmla="*/ 1676495 h 167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05" h="1676495">
                  <a:moveTo>
                    <a:pt x="1223105" y="0"/>
                  </a:moveTo>
                  <a:cubicBezTo>
                    <a:pt x="1136523" y="72771"/>
                    <a:pt x="1066324" y="162401"/>
                    <a:pt x="1000792" y="254794"/>
                  </a:cubicBezTo>
                  <a:cubicBezTo>
                    <a:pt x="909733" y="383286"/>
                    <a:pt x="827723" y="517970"/>
                    <a:pt x="744760" y="651891"/>
                  </a:cubicBezTo>
                  <a:cubicBezTo>
                    <a:pt x="621030" y="851726"/>
                    <a:pt x="497777" y="1052608"/>
                    <a:pt x="345758" y="1231773"/>
                  </a:cubicBezTo>
                  <a:cubicBezTo>
                    <a:pt x="248888" y="1345978"/>
                    <a:pt x="61722" y="1540764"/>
                    <a:pt x="0" y="16764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78C2B3B-42DE-4307-A7F5-3C51DD2D9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34043" y="2855696"/>
              <a:ext cx="1200999" cy="3994030"/>
            </a:xfrm>
            <a:custGeom>
              <a:avLst/>
              <a:gdLst>
                <a:gd name="connsiteX0" fmla="*/ 668846 w 668845"/>
                <a:gd name="connsiteY0" fmla="*/ 2224305 h 2224304"/>
                <a:gd name="connsiteX1" fmla="*/ 486918 w 668845"/>
                <a:gd name="connsiteY1" fmla="*/ 1944365 h 2224304"/>
                <a:gd name="connsiteX2" fmla="*/ 376809 w 668845"/>
                <a:gd name="connsiteY2" fmla="*/ 1659663 h 2224304"/>
                <a:gd name="connsiteX3" fmla="*/ 319373 w 668845"/>
                <a:gd name="connsiteY3" fmla="*/ 1425157 h 2224304"/>
                <a:gd name="connsiteX4" fmla="*/ 264319 w 668845"/>
                <a:gd name="connsiteY4" fmla="*/ 1130834 h 2224304"/>
                <a:gd name="connsiteX5" fmla="*/ 278702 w 668845"/>
                <a:gd name="connsiteY5" fmla="*/ 882041 h 2224304"/>
                <a:gd name="connsiteX6" fmla="*/ 302609 w 668845"/>
                <a:gd name="connsiteY6" fmla="*/ 736118 h 2224304"/>
                <a:gd name="connsiteX7" fmla="*/ 360045 w 668845"/>
                <a:gd name="connsiteY7" fmla="*/ 444177 h 2224304"/>
                <a:gd name="connsiteX8" fmla="*/ 386334 w 668845"/>
                <a:gd name="connsiteY8" fmla="*/ 233675 h 2224304"/>
                <a:gd name="connsiteX9" fmla="*/ 0 w 668845"/>
                <a:gd name="connsiteY9" fmla="*/ 56795 h 22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8845" h="2224304">
                  <a:moveTo>
                    <a:pt x="668846" y="2224305"/>
                  </a:moveTo>
                  <a:cubicBezTo>
                    <a:pt x="599218" y="2137151"/>
                    <a:pt x="537210" y="2043996"/>
                    <a:pt x="486918" y="1944365"/>
                  </a:cubicBezTo>
                  <a:cubicBezTo>
                    <a:pt x="441008" y="1853306"/>
                    <a:pt x="404717" y="1757770"/>
                    <a:pt x="376809" y="1659663"/>
                  </a:cubicBezTo>
                  <a:cubicBezTo>
                    <a:pt x="354806" y="1582224"/>
                    <a:pt x="337757" y="1503548"/>
                    <a:pt x="319373" y="1425157"/>
                  </a:cubicBezTo>
                  <a:cubicBezTo>
                    <a:pt x="296418" y="1327811"/>
                    <a:pt x="270510" y="1230657"/>
                    <a:pt x="264319" y="1130834"/>
                  </a:cubicBezTo>
                  <a:cubicBezTo>
                    <a:pt x="259080" y="1047681"/>
                    <a:pt x="266891" y="964528"/>
                    <a:pt x="278702" y="882041"/>
                  </a:cubicBezTo>
                  <a:cubicBezTo>
                    <a:pt x="285655" y="833274"/>
                    <a:pt x="293751" y="784601"/>
                    <a:pt x="302609" y="736118"/>
                  </a:cubicBezTo>
                  <a:cubicBezTo>
                    <a:pt x="320516" y="638582"/>
                    <a:pt x="339471" y="541237"/>
                    <a:pt x="360045" y="444177"/>
                  </a:cubicBezTo>
                  <a:cubicBezTo>
                    <a:pt x="374809" y="374549"/>
                    <a:pt x="389763" y="304541"/>
                    <a:pt x="386334" y="233675"/>
                  </a:cubicBezTo>
                  <a:cubicBezTo>
                    <a:pt x="383191" y="168809"/>
                    <a:pt x="391287" y="-120751"/>
                    <a:pt x="0" y="567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0C6FE7A-5F50-46A9-B473-A40F60CF9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7437" y="5668418"/>
              <a:ext cx="1982111" cy="1181308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2BF817-B70D-4687-9A70-09C0C6CF8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25817"/>
              <a:ext cx="2282549" cy="5138883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FCAC004-4B7F-45C4-834A-116FD2D03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53524"/>
              <a:ext cx="1650357" cy="4733534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193C743-6F98-4322-B366-AD0353B10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379002"/>
              <a:ext cx="1123546" cy="411627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D3C2310-33DE-4B73-A297-67D5721A8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798206"/>
              <a:ext cx="756945" cy="3350210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78B8B6B-A236-4752-937C-83AF1C4EC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247513"/>
              <a:ext cx="515229" cy="2438941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16B9790-C202-4F5D-8BEC-130557782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752232"/>
              <a:ext cx="300409" cy="1599679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0884AE-BEEF-4D8B-B59B-1EFC91429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31253" y="14016"/>
              <a:ext cx="5523537" cy="3012568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DC19431-34DB-4F62-A4D8-ED38ECCB9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87455" y="75587"/>
              <a:ext cx="4681672" cy="2637228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BF5735E-2BC7-4236-B830-616EBBBC7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0305" y="31802"/>
              <a:ext cx="3763077" cy="2110194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5" name="Bottom Right">
            <a:extLst>
              <a:ext uri="{FF2B5EF4-FFF2-40B4-BE49-F238E27FC236}">
                <a16:creationId xmlns:a16="http://schemas.microsoft.com/office/drawing/2014/main" id="{83664CB5-2BA0-493E-BEC5-BACF868A1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4DC3445-FC3D-4F90-BC75-AD8EDD18A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7" name="Graphic 157">
              <a:extLst>
                <a:ext uri="{FF2B5EF4-FFF2-40B4-BE49-F238E27FC236}">
                  <a16:creationId xmlns:a16="http://schemas.microsoft.com/office/drawing/2014/main" id="{70D6C503-0ABE-48A7-BA0B-D5A26B558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DEB1DC4-C3A0-4645-B456-02A9FFA2C9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ECF4175-31D6-4A9B-87A4-4C29667497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08D2906-75CA-4435-A320-08EBBA06B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1B8B373-782A-4568-BDF3-093F398F1A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07C3AD9-7FDD-480C-91FF-0D3A977DF2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A8EF16B5-D539-41A0-9FDE-164CE88FE8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2FFF8CB-E294-4944-A954-FC2866B255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2CD3167-A8E1-4652-8AFE-0E5D9A90C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5FFA2CD-6786-4B20-8EBF-2E1B4FF3F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9814"/>
            <a:ext cx="9988166" cy="162596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6000" dirty="0">
                <a:ea typeface="+mj-lt"/>
                <a:cs typeface="+mj-lt"/>
                <a:hlinkClick r:id="rId2"/>
              </a:rPr>
              <a:t>Władysław Liniarski</a:t>
            </a:r>
            <a:r>
              <a:rPr lang="en-US" sz="6000" dirty="0">
                <a:ea typeface="+mj-lt"/>
                <a:cs typeface="+mj-lt"/>
              </a:rPr>
              <a:t> – „Mścisław”</a:t>
            </a:r>
            <a:endParaRPr lang="en-US" sz="6000" dirty="0"/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05B2CDAC-96F4-F84E-ACED-D37F3E76DE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309" y="2268212"/>
            <a:ext cx="2943816" cy="4424810"/>
          </a:xfrm>
        </p:spPr>
      </p:pic>
    </p:spTree>
    <p:extLst>
      <p:ext uri="{BB962C8B-B14F-4D97-AF65-F5344CB8AC3E}">
        <p14:creationId xmlns:p14="http://schemas.microsoft.com/office/powerpoint/2010/main" val="116688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5" name="Top Left">
            <a:extLst>
              <a:ext uri="{FF2B5EF4-FFF2-40B4-BE49-F238E27FC236}">
                <a16:creationId xmlns:a16="http://schemas.microsoft.com/office/drawing/2014/main" id="{6F410C21-CD43-45A5-A726-CF8B01FD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0" y="-3087"/>
            <a:chExt cx="7921775" cy="68870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030EA9A-BC9B-4A24-8288-BD332A6A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2C02E7B-E3A7-4649-B0DF-7111FC4D9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0919" y="61392"/>
              <a:ext cx="4450856" cy="6822541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A466D70-407D-4A6C-887C-F213B7662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274" y="1582560"/>
              <a:ext cx="4133888" cy="5301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D419DCF-E52E-4774-921F-1A9E589C0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56887A1-BF5F-455B-B3D0-A0FA7B7DD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376C740-196E-47D9-97DD-FA626C705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931" y="3518322"/>
              <a:ext cx="2880722" cy="3317378"/>
            </a:xfrm>
            <a:custGeom>
              <a:avLst/>
              <a:gdLst>
                <a:gd name="connsiteX0" fmla="*/ 1604296 w 1604295"/>
                <a:gd name="connsiteY0" fmla="*/ 1847472 h 1847472"/>
                <a:gd name="connsiteX1" fmla="*/ 1517809 w 1604295"/>
                <a:gd name="connsiteY1" fmla="*/ 1544292 h 1847472"/>
                <a:gd name="connsiteX2" fmla="*/ 1394841 w 1604295"/>
                <a:gd name="connsiteY2" fmla="*/ 1183771 h 1847472"/>
                <a:gd name="connsiteX3" fmla="*/ 1318355 w 1604295"/>
                <a:gd name="connsiteY3" fmla="*/ 695233 h 1847472"/>
                <a:gd name="connsiteX4" fmla="*/ 1359884 w 1604295"/>
                <a:gd name="connsiteY4" fmla="*/ 397863 h 1847472"/>
                <a:gd name="connsiteX5" fmla="*/ 1359884 w 1604295"/>
                <a:gd name="connsiteY5" fmla="*/ 236700 h 1847472"/>
                <a:gd name="connsiteX6" fmla="*/ 1351598 w 1604295"/>
                <a:gd name="connsiteY6" fmla="*/ 67250 h 1847472"/>
                <a:gd name="connsiteX7" fmla="*/ 1316641 w 1604295"/>
                <a:gd name="connsiteY7" fmla="*/ 10767 h 1847472"/>
                <a:gd name="connsiteX8" fmla="*/ 1195292 w 1604295"/>
                <a:gd name="connsiteY8" fmla="*/ 34008 h 1847472"/>
                <a:gd name="connsiteX9" fmla="*/ 1005745 w 1604295"/>
                <a:gd name="connsiteY9" fmla="*/ 254988 h 1847472"/>
                <a:gd name="connsiteX10" fmla="*/ 763048 w 1604295"/>
                <a:gd name="connsiteY10" fmla="*/ 587315 h 1847472"/>
                <a:gd name="connsiteX11" fmla="*/ 548640 w 1604295"/>
                <a:gd name="connsiteY11" fmla="*/ 861444 h 1847472"/>
                <a:gd name="connsiteX12" fmla="*/ 328803 w 1604295"/>
                <a:gd name="connsiteY12" fmla="*/ 1145480 h 1847472"/>
                <a:gd name="connsiteX13" fmla="*/ 0 w 1604295"/>
                <a:gd name="connsiteY13" fmla="*/ 1607157 h 18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4295" h="1847472">
                  <a:moveTo>
                    <a:pt x="1604296" y="1847472"/>
                  </a:moveTo>
                  <a:cubicBezTo>
                    <a:pt x="1573721" y="1753270"/>
                    <a:pt x="1548479" y="1638399"/>
                    <a:pt x="1517809" y="1544292"/>
                  </a:cubicBezTo>
                  <a:cubicBezTo>
                    <a:pt x="1478471" y="1423515"/>
                    <a:pt x="1432846" y="1304929"/>
                    <a:pt x="1394841" y="1183771"/>
                  </a:cubicBezTo>
                  <a:cubicBezTo>
                    <a:pt x="1345025" y="1024893"/>
                    <a:pt x="1305497" y="860778"/>
                    <a:pt x="1318355" y="695233"/>
                  </a:cubicBezTo>
                  <a:cubicBezTo>
                    <a:pt x="1326071" y="595316"/>
                    <a:pt x="1353312" y="497780"/>
                    <a:pt x="1359884" y="397863"/>
                  </a:cubicBezTo>
                  <a:cubicBezTo>
                    <a:pt x="1363409" y="344237"/>
                    <a:pt x="1359503" y="290421"/>
                    <a:pt x="1359884" y="236700"/>
                  </a:cubicBezTo>
                  <a:cubicBezTo>
                    <a:pt x="1360265" y="179740"/>
                    <a:pt x="1366076" y="122114"/>
                    <a:pt x="1351598" y="67250"/>
                  </a:cubicBezTo>
                  <a:cubicBezTo>
                    <a:pt x="1345692" y="44866"/>
                    <a:pt x="1335691" y="23530"/>
                    <a:pt x="1316641" y="10767"/>
                  </a:cubicBezTo>
                  <a:cubicBezTo>
                    <a:pt x="1279874" y="-13998"/>
                    <a:pt x="1233202" y="8290"/>
                    <a:pt x="1195292" y="34008"/>
                  </a:cubicBezTo>
                  <a:cubicBezTo>
                    <a:pt x="1114330" y="89062"/>
                    <a:pt x="1060990" y="173644"/>
                    <a:pt x="1005745" y="254988"/>
                  </a:cubicBezTo>
                  <a:cubicBezTo>
                    <a:pt x="928688" y="368526"/>
                    <a:pt x="847058" y="478825"/>
                    <a:pt x="763048" y="587315"/>
                  </a:cubicBezTo>
                  <a:cubicBezTo>
                    <a:pt x="691991" y="679041"/>
                    <a:pt x="621697" y="771338"/>
                    <a:pt x="548640" y="861444"/>
                  </a:cubicBezTo>
                  <a:cubicBezTo>
                    <a:pt x="425672" y="1012987"/>
                    <a:pt x="453866" y="995747"/>
                    <a:pt x="328803" y="1145480"/>
                  </a:cubicBezTo>
                  <a:cubicBezTo>
                    <a:pt x="294418" y="1186628"/>
                    <a:pt x="21146" y="1558103"/>
                    <a:pt x="0" y="16071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A7BFC62-FABD-4718-9C08-C31EF1745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69" y="2957679"/>
              <a:ext cx="2196245" cy="3010367"/>
            </a:xfrm>
            <a:custGeom>
              <a:avLst/>
              <a:gdLst>
                <a:gd name="connsiteX0" fmla="*/ 1223105 w 1223105"/>
                <a:gd name="connsiteY0" fmla="*/ 0 h 1676495"/>
                <a:gd name="connsiteX1" fmla="*/ 1000792 w 1223105"/>
                <a:gd name="connsiteY1" fmla="*/ 254794 h 1676495"/>
                <a:gd name="connsiteX2" fmla="*/ 744760 w 1223105"/>
                <a:gd name="connsiteY2" fmla="*/ 651891 h 1676495"/>
                <a:gd name="connsiteX3" fmla="*/ 345758 w 1223105"/>
                <a:gd name="connsiteY3" fmla="*/ 1231773 h 1676495"/>
                <a:gd name="connsiteX4" fmla="*/ 0 w 1223105"/>
                <a:gd name="connsiteY4" fmla="*/ 1676495 h 167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05" h="1676495">
                  <a:moveTo>
                    <a:pt x="1223105" y="0"/>
                  </a:moveTo>
                  <a:cubicBezTo>
                    <a:pt x="1136523" y="72771"/>
                    <a:pt x="1066324" y="162401"/>
                    <a:pt x="1000792" y="254794"/>
                  </a:cubicBezTo>
                  <a:cubicBezTo>
                    <a:pt x="909733" y="383286"/>
                    <a:pt x="827723" y="517970"/>
                    <a:pt x="744760" y="651891"/>
                  </a:cubicBezTo>
                  <a:cubicBezTo>
                    <a:pt x="621030" y="851726"/>
                    <a:pt x="497777" y="1052608"/>
                    <a:pt x="345758" y="1231773"/>
                  </a:cubicBezTo>
                  <a:cubicBezTo>
                    <a:pt x="248888" y="1345978"/>
                    <a:pt x="61722" y="1540764"/>
                    <a:pt x="0" y="16764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78C2B3B-42DE-4307-A7F5-3C51DD2D9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34043" y="2855696"/>
              <a:ext cx="1200999" cy="3994030"/>
            </a:xfrm>
            <a:custGeom>
              <a:avLst/>
              <a:gdLst>
                <a:gd name="connsiteX0" fmla="*/ 668846 w 668845"/>
                <a:gd name="connsiteY0" fmla="*/ 2224305 h 2224304"/>
                <a:gd name="connsiteX1" fmla="*/ 486918 w 668845"/>
                <a:gd name="connsiteY1" fmla="*/ 1944365 h 2224304"/>
                <a:gd name="connsiteX2" fmla="*/ 376809 w 668845"/>
                <a:gd name="connsiteY2" fmla="*/ 1659663 h 2224304"/>
                <a:gd name="connsiteX3" fmla="*/ 319373 w 668845"/>
                <a:gd name="connsiteY3" fmla="*/ 1425157 h 2224304"/>
                <a:gd name="connsiteX4" fmla="*/ 264319 w 668845"/>
                <a:gd name="connsiteY4" fmla="*/ 1130834 h 2224304"/>
                <a:gd name="connsiteX5" fmla="*/ 278702 w 668845"/>
                <a:gd name="connsiteY5" fmla="*/ 882041 h 2224304"/>
                <a:gd name="connsiteX6" fmla="*/ 302609 w 668845"/>
                <a:gd name="connsiteY6" fmla="*/ 736118 h 2224304"/>
                <a:gd name="connsiteX7" fmla="*/ 360045 w 668845"/>
                <a:gd name="connsiteY7" fmla="*/ 444177 h 2224304"/>
                <a:gd name="connsiteX8" fmla="*/ 386334 w 668845"/>
                <a:gd name="connsiteY8" fmla="*/ 233675 h 2224304"/>
                <a:gd name="connsiteX9" fmla="*/ 0 w 668845"/>
                <a:gd name="connsiteY9" fmla="*/ 56795 h 22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8845" h="2224304">
                  <a:moveTo>
                    <a:pt x="668846" y="2224305"/>
                  </a:moveTo>
                  <a:cubicBezTo>
                    <a:pt x="599218" y="2137151"/>
                    <a:pt x="537210" y="2043996"/>
                    <a:pt x="486918" y="1944365"/>
                  </a:cubicBezTo>
                  <a:cubicBezTo>
                    <a:pt x="441008" y="1853306"/>
                    <a:pt x="404717" y="1757770"/>
                    <a:pt x="376809" y="1659663"/>
                  </a:cubicBezTo>
                  <a:cubicBezTo>
                    <a:pt x="354806" y="1582224"/>
                    <a:pt x="337757" y="1503548"/>
                    <a:pt x="319373" y="1425157"/>
                  </a:cubicBezTo>
                  <a:cubicBezTo>
                    <a:pt x="296418" y="1327811"/>
                    <a:pt x="270510" y="1230657"/>
                    <a:pt x="264319" y="1130834"/>
                  </a:cubicBezTo>
                  <a:cubicBezTo>
                    <a:pt x="259080" y="1047681"/>
                    <a:pt x="266891" y="964528"/>
                    <a:pt x="278702" y="882041"/>
                  </a:cubicBezTo>
                  <a:cubicBezTo>
                    <a:pt x="285655" y="833274"/>
                    <a:pt x="293751" y="784601"/>
                    <a:pt x="302609" y="736118"/>
                  </a:cubicBezTo>
                  <a:cubicBezTo>
                    <a:pt x="320516" y="638582"/>
                    <a:pt x="339471" y="541237"/>
                    <a:pt x="360045" y="444177"/>
                  </a:cubicBezTo>
                  <a:cubicBezTo>
                    <a:pt x="374809" y="374549"/>
                    <a:pt x="389763" y="304541"/>
                    <a:pt x="386334" y="233675"/>
                  </a:cubicBezTo>
                  <a:cubicBezTo>
                    <a:pt x="383191" y="168809"/>
                    <a:pt x="391287" y="-120751"/>
                    <a:pt x="0" y="567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0C6FE7A-5F50-46A9-B473-A40F60CF9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7437" y="5668418"/>
              <a:ext cx="1982111" cy="1181308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2BF817-B70D-4687-9A70-09C0C6CF8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25817"/>
              <a:ext cx="2282549" cy="5138883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FCAC004-4B7F-45C4-834A-116FD2D03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53524"/>
              <a:ext cx="1650357" cy="4733534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193C743-6F98-4322-B366-AD0353B10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379002"/>
              <a:ext cx="1123546" cy="411627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D3C2310-33DE-4B73-A297-67D5721A8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798206"/>
              <a:ext cx="756945" cy="3350210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78B8B6B-A236-4752-937C-83AF1C4EC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247513"/>
              <a:ext cx="515229" cy="2438941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16B9790-C202-4F5D-8BEC-130557782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752232"/>
              <a:ext cx="300409" cy="1599679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0884AE-BEEF-4D8B-B59B-1EFC91429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31253" y="14016"/>
              <a:ext cx="5523537" cy="3012568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DC19431-34DB-4F62-A4D8-ED38ECCB9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87455" y="75587"/>
              <a:ext cx="4681672" cy="2637228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BF5735E-2BC7-4236-B830-616EBBBC7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0305" y="31802"/>
              <a:ext cx="3763077" cy="2110194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5" name="Bottom Right">
            <a:extLst>
              <a:ext uri="{FF2B5EF4-FFF2-40B4-BE49-F238E27FC236}">
                <a16:creationId xmlns:a16="http://schemas.microsoft.com/office/drawing/2014/main" id="{83664CB5-2BA0-493E-BEC5-BACF868A1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4DC3445-FC3D-4F90-BC75-AD8EDD18A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7" name="Graphic 157">
              <a:extLst>
                <a:ext uri="{FF2B5EF4-FFF2-40B4-BE49-F238E27FC236}">
                  <a16:creationId xmlns:a16="http://schemas.microsoft.com/office/drawing/2014/main" id="{70D6C503-0ABE-48A7-BA0B-D5A26B558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DEB1DC4-C3A0-4645-B456-02A9FFA2C9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ECF4175-31D6-4A9B-87A4-4C29667497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08D2906-75CA-4435-A320-08EBBA06B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1B8B373-782A-4568-BDF3-093F398F1A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07C3AD9-7FDD-480C-91FF-0D3A977DF2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A8EF16B5-D539-41A0-9FDE-164CE88FE8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2FFF8CB-E294-4944-A954-FC2866B255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2CD3167-A8E1-4652-8AFE-0E5D9A90C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62AE26C-A912-403D-AF45-D6DA4195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9814"/>
            <a:ext cx="9988166" cy="1087040"/>
          </a:xfrm>
        </p:spPr>
        <p:txBody>
          <a:bodyPr anchor="b">
            <a:normAutofit/>
          </a:bodyPr>
          <a:lstStyle/>
          <a:p>
            <a:pPr algn="ctr"/>
            <a:r>
              <a:rPr lang="en-US" sz="6000" dirty="0">
                <a:ea typeface="+mj-lt"/>
                <a:cs typeface="+mj-lt"/>
                <a:hlinkClick r:id="rId2"/>
              </a:rPr>
              <a:t>Jan Tabortowski</a:t>
            </a:r>
            <a:r>
              <a:rPr lang="en-US" sz="6000" dirty="0">
                <a:ea typeface="+mj-lt"/>
                <a:cs typeface="+mj-lt"/>
              </a:rPr>
              <a:t> – „Bruzda”</a:t>
            </a:r>
            <a:endParaRPr lang="en-US" sz="6000" dirty="0"/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C91D5EE1-8A74-7E44-8321-DE41E05285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52" y="1715507"/>
            <a:ext cx="3431159" cy="4994243"/>
          </a:xfrm>
        </p:spPr>
      </p:pic>
    </p:spTree>
    <p:extLst>
      <p:ext uri="{BB962C8B-B14F-4D97-AF65-F5344CB8AC3E}">
        <p14:creationId xmlns:p14="http://schemas.microsoft.com/office/powerpoint/2010/main" val="239541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5" name="Top Left">
            <a:extLst>
              <a:ext uri="{FF2B5EF4-FFF2-40B4-BE49-F238E27FC236}">
                <a16:creationId xmlns:a16="http://schemas.microsoft.com/office/drawing/2014/main" id="{6F410C21-CD43-45A5-A726-CF8B01FD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0" y="-3087"/>
            <a:chExt cx="7921775" cy="68870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030EA9A-BC9B-4A24-8288-BD332A6A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2C02E7B-E3A7-4649-B0DF-7111FC4D9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0919" y="61392"/>
              <a:ext cx="4450856" cy="6822541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A466D70-407D-4A6C-887C-F213B7662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274" y="1582560"/>
              <a:ext cx="4133888" cy="5301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D419DCF-E52E-4774-921F-1A9E589C0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56887A1-BF5F-455B-B3D0-A0FA7B7DD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376C740-196E-47D9-97DD-FA626C705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931" y="3518322"/>
              <a:ext cx="2880722" cy="3317378"/>
            </a:xfrm>
            <a:custGeom>
              <a:avLst/>
              <a:gdLst>
                <a:gd name="connsiteX0" fmla="*/ 1604296 w 1604295"/>
                <a:gd name="connsiteY0" fmla="*/ 1847472 h 1847472"/>
                <a:gd name="connsiteX1" fmla="*/ 1517809 w 1604295"/>
                <a:gd name="connsiteY1" fmla="*/ 1544292 h 1847472"/>
                <a:gd name="connsiteX2" fmla="*/ 1394841 w 1604295"/>
                <a:gd name="connsiteY2" fmla="*/ 1183771 h 1847472"/>
                <a:gd name="connsiteX3" fmla="*/ 1318355 w 1604295"/>
                <a:gd name="connsiteY3" fmla="*/ 695233 h 1847472"/>
                <a:gd name="connsiteX4" fmla="*/ 1359884 w 1604295"/>
                <a:gd name="connsiteY4" fmla="*/ 397863 h 1847472"/>
                <a:gd name="connsiteX5" fmla="*/ 1359884 w 1604295"/>
                <a:gd name="connsiteY5" fmla="*/ 236700 h 1847472"/>
                <a:gd name="connsiteX6" fmla="*/ 1351598 w 1604295"/>
                <a:gd name="connsiteY6" fmla="*/ 67250 h 1847472"/>
                <a:gd name="connsiteX7" fmla="*/ 1316641 w 1604295"/>
                <a:gd name="connsiteY7" fmla="*/ 10767 h 1847472"/>
                <a:gd name="connsiteX8" fmla="*/ 1195292 w 1604295"/>
                <a:gd name="connsiteY8" fmla="*/ 34008 h 1847472"/>
                <a:gd name="connsiteX9" fmla="*/ 1005745 w 1604295"/>
                <a:gd name="connsiteY9" fmla="*/ 254988 h 1847472"/>
                <a:gd name="connsiteX10" fmla="*/ 763048 w 1604295"/>
                <a:gd name="connsiteY10" fmla="*/ 587315 h 1847472"/>
                <a:gd name="connsiteX11" fmla="*/ 548640 w 1604295"/>
                <a:gd name="connsiteY11" fmla="*/ 861444 h 1847472"/>
                <a:gd name="connsiteX12" fmla="*/ 328803 w 1604295"/>
                <a:gd name="connsiteY12" fmla="*/ 1145480 h 1847472"/>
                <a:gd name="connsiteX13" fmla="*/ 0 w 1604295"/>
                <a:gd name="connsiteY13" fmla="*/ 1607157 h 18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4295" h="1847472">
                  <a:moveTo>
                    <a:pt x="1604296" y="1847472"/>
                  </a:moveTo>
                  <a:cubicBezTo>
                    <a:pt x="1573721" y="1753270"/>
                    <a:pt x="1548479" y="1638399"/>
                    <a:pt x="1517809" y="1544292"/>
                  </a:cubicBezTo>
                  <a:cubicBezTo>
                    <a:pt x="1478471" y="1423515"/>
                    <a:pt x="1432846" y="1304929"/>
                    <a:pt x="1394841" y="1183771"/>
                  </a:cubicBezTo>
                  <a:cubicBezTo>
                    <a:pt x="1345025" y="1024893"/>
                    <a:pt x="1305497" y="860778"/>
                    <a:pt x="1318355" y="695233"/>
                  </a:cubicBezTo>
                  <a:cubicBezTo>
                    <a:pt x="1326071" y="595316"/>
                    <a:pt x="1353312" y="497780"/>
                    <a:pt x="1359884" y="397863"/>
                  </a:cubicBezTo>
                  <a:cubicBezTo>
                    <a:pt x="1363409" y="344237"/>
                    <a:pt x="1359503" y="290421"/>
                    <a:pt x="1359884" y="236700"/>
                  </a:cubicBezTo>
                  <a:cubicBezTo>
                    <a:pt x="1360265" y="179740"/>
                    <a:pt x="1366076" y="122114"/>
                    <a:pt x="1351598" y="67250"/>
                  </a:cubicBezTo>
                  <a:cubicBezTo>
                    <a:pt x="1345692" y="44866"/>
                    <a:pt x="1335691" y="23530"/>
                    <a:pt x="1316641" y="10767"/>
                  </a:cubicBezTo>
                  <a:cubicBezTo>
                    <a:pt x="1279874" y="-13998"/>
                    <a:pt x="1233202" y="8290"/>
                    <a:pt x="1195292" y="34008"/>
                  </a:cubicBezTo>
                  <a:cubicBezTo>
                    <a:pt x="1114330" y="89062"/>
                    <a:pt x="1060990" y="173644"/>
                    <a:pt x="1005745" y="254988"/>
                  </a:cubicBezTo>
                  <a:cubicBezTo>
                    <a:pt x="928688" y="368526"/>
                    <a:pt x="847058" y="478825"/>
                    <a:pt x="763048" y="587315"/>
                  </a:cubicBezTo>
                  <a:cubicBezTo>
                    <a:pt x="691991" y="679041"/>
                    <a:pt x="621697" y="771338"/>
                    <a:pt x="548640" y="861444"/>
                  </a:cubicBezTo>
                  <a:cubicBezTo>
                    <a:pt x="425672" y="1012987"/>
                    <a:pt x="453866" y="995747"/>
                    <a:pt x="328803" y="1145480"/>
                  </a:cubicBezTo>
                  <a:cubicBezTo>
                    <a:pt x="294418" y="1186628"/>
                    <a:pt x="21146" y="1558103"/>
                    <a:pt x="0" y="16071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A7BFC62-FABD-4718-9C08-C31EF1745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69" y="2957679"/>
              <a:ext cx="2196245" cy="3010367"/>
            </a:xfrm>
            <a:custGeom>
              <a:avLst/>
              <a:gdLst>
                <a:gd name="connsiteX0" fmla="*/ 1223105 w 1223105"/>
                <a:gd name="connsiteY0" fmla="*/ 0 h 1676495"/>
                <a:gd name="connsiteX1" fmla="*/ 1000792 w 1223105"/>
                <a:gd name="connsiteY1" fmla="*/ 254794 h 1676495"/>
                <a:gd name="connsiteX2" fmla="*/ 744760 w 1223105"/>
                <a:gd name="connsiteY2" fmla="*/ 651891 h 1676495"/>
                <a:gd name="connsiteX3" fmla="*/ 345758 w 1223105"/>
                <a:gd name="connsiteY3" fmla="*/ 1231773 h 1676495"/>
                <a:gd name="connsiteX4" fmla="*/ 0 w 1223105"/>
                <a:gd name="connsiteY4" fmla="*/ 1676495 h 167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05" h="1676495">
                  <a:moveTo>
                    <a:pt x="1223105" y="0"/>
                  </a:moveTo>
                  <a:cubicBezTo>
                    <a:pt x="1136523" y="72771"/>
                    <a:pt x="1066324" y="162401"/>
                    <a:pt x="1000792" y="254794"/>
                  </a:cubicBezTo>
                  <a:cubicBezTo>
                    <a:pt x="909733" y="383286"/>
                    <a:pt x="827723" y="517970"/>
                    <a:pt x="744760" y="651891"/>
                  </a:cubicBezTo>
                  <a:cubicBezTo>
                    <a:pt x="621030" y="851726"/>
                    <a:pt x="497777" y="1052608"/>
                    <a:pt x="345758" y="1231773"/>
                  </a:cubicBezTo>
                  <a:cubicBezTo>
                    <a:pt x="248888" y="1345978"/>
                    <a:pt x="61722" y="1540764"/>
                    <a:pt x="0" y="16764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78C2B3B-42DE-4307-A7F5-3C51DD2D9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34043" y="2855696"/>
              <a:ext cx="1200999" cy="3994030"/>
            </a:xfrm>
            <a:custGeom>
              <a:avLst/>
              <a:gdLst>
                <a:gd name="connsiteX0" fmla="*/ 668846 w 668845"/>
                <a:gd name="connsiteY0" fmla="*/ 2224305 h 2224304"/>
                <a:gd name="connsiteX1" fmla="*/ 486918 w 668845"/>
                <a:gd name="connsiteY1" fmla="*/ 1944365 h 2224304"/>
                <a:gd name="connsiteX2" fmla="*/ 376809 w 668845"/>
                <a:gd name="connsiteY2" fmla="*/ 1659663 h 2224304"/>
                <a:gd name="connsiteX3" fmla="*/ 319373 w 668845"/>
                <a:gd name="connsiteY3" fmla="*/ 1425157 h 2224304"/>
                <a:gd name="connsiteX4" fmla="*/ 264319 w 668845"/>
                <a:gd name="connsiteY4" fmla="*/ 1130834 h 2224304"/>
                <a:gd name="connsiteX5" fmla="*/ 278702 w 668845"/>
                <a:gd name="connsiteY5" fmla="*/ 882041 h 2224304"/>
                <a:gd name="connsiteX6" fmla="*/ 302609 w 668845"/>
                <a:gd name="connsiteY6" fmla="*/ 736118 h 2224304"/>
                <a:gd name="connsiteX7" fmla="*/ 360045 w 668845"/>
                <a:gd name="connsiteY7" fmla="*/ 444177 h 2224304"/>
                <a:gd name="connsiteX8" fmla="*/ 386334 w 668845"/>
                <a:gd name="connsiteY8" fmla="*/ 233675 h 2224304"/>
                <a:gd name="connsiteX9" fmla="*/ 0 w 668845"/>
                <a:gd name="connsiteY9" fmla="*/ 56795 h 22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8845" h="2224304">
                  <a:moveTo>
                    <a:pt x="668846" y="2224305"/>
                  </a:moveTo>
                  <a:cubicBezTo>
                    <a:pt x="599218" y="2137151"/>
                    <a:pt x="537210" y="2043996"/>
                    <a:pt x="486918" y="1944365"/>
                  </a:cubicBezTo>
                  <a:cubicBezTo>
                    <a:pt x="441008" y="1853306"/>
                    <a:pt x="404717" y="1757770"/>
                    <a:pt x="376809" y="1659663"/>
                  </a:cubicBezTo>
                  <a:cubicBezTo>
                    <a:pt x="354806" y="1582224"/>
                    <a:pt x="337757" y="1503548"/>
                    <a:pt x="319373" y="1425157"/>
                  </a:cubicBezTo>
                  <a:cubicBezTo>
                    <a:pt x="296418" y="1327811"/>
                    <a:pt x="270510" y="1230657"/>
                    <a:pt x="264319" y="1130834"/>
                  </a:cubicBezTo>
                  <a:cubicBezTo>
                    <a:pt x="259080" y="1047681"/>
                    <a:pt x="266891" y="964528"/>
                    <a:pt x="278702" y="882041"/>
                  </a:cubicBezTo>
                  <a:cubicBezTo>
                    <a:pt x="285655" y="833274"/>
                    <a:pt x="293751" y="784601"/>
                    <a:pt x="302609" y="736118"/>
                  </a:cubicBezTo>
                  <a:cubicBezTo>
                    <a:pt x="320516" y="638582"/>
                    <a:pt x="339471" y="541237"/>
                    <a:pt x="360045" y="444177"/>
                  </a:cubicBezTo>
                  <a:cubicBezTo>
                    <a:pt x="374809" y="374549"/>
                    <a:pt x="389763" y="304541"/>
                    <a:pt x="386334" y="233675"/>
                  </a:cubicBezTo>
                  <a:cubicBezTo>
                    <a:pt x="383191" y="168809"/>
                    <a:pt x="391287" y="-120751"/>
                    <a:pt x="0" y="567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0C6FE7A-5F50-46A9-B473-A40F60CF9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7437" y="5668418"/>
              <a:ext cx="1982111" cy="1181308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2BF817-B70D-4687-9A70-09C0C6CF8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25817"/>
              <a:ext cx="2282549" cy="5138883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FCAC004-4B7F-45C4-834A-116FD2D03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53524"/>
              <a:ext cx="1650357" cy="4733534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193C743-6F98-4322-B366-AD0353B10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379002"/>
              <a:ext cx="1123546" cy="411627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D3C2310-33DE-4B73-A297-67D5721A8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798206"/>
              <a:ext cx="756945" cy="3350210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78B8B6B-A236-4752-937C-83AF1C4EC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247513"/>
              <a:ext cx="515229" cy="2438941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16B9790-C202-4F5D-8BEC-130557782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752232"/>
              <a:ext cx="300409" cy="1599679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0884AE-BEEF-4D8B-B59B-1EFC91429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31253" y="14016"/>
              <a:ext cx="5523537" cy="3012568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DC19431-34DB-4F62-A4D8-ED38ECCB9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87455" y="75587"/>
              <a:ext cx="4681672" cy="2637228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BF5735E-2BC7-4236-B830-616EBBBC7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0305" y="31802"/>
              <a:ext cx="3763077" cy="2110194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5" name="Bottom Right">
            <a:extLst>
              <a:ext uri="{FF2B5EF4-FFF2-40B4-BE49-F238E27FC236}">
                <a16:creationId xmlns:a16="http://schemas.microsoft.com/office/drawing/2014/main" id="{83664CB5-2BA0-493E-BEC5-BACF868A1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4DC3445-FC3D-4F90-BC75-AD8EDD18A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7" name="Graphic 157">
              <a:extLst>
                <a:ext uri="{FF2B5EF4-FFF2-40B4-BE49-F238E27FC236}">
                  <a16:creationId xmlns:a16="http://schemas.microsoft.com/office/drawing/2014/main" id="{70D6C503-0ABE-48A7-BA0B-D5A26B558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DEB1DC4-C3A0-4645-B456-02A9FFA2C9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ECF4175-31D6-4A9B-87A4-4C29667497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08D2906-75CA-4435-A320-08EBBA06B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1B8B373-782A-4568-BDF3-093F398F1A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07C3AD9-7FDD-480C-91FF-0D3A977DF2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A8EF16B5-D539-41A0-9FDE-164CE88FE8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2FFF8CB-E294-4944-A954-FC2866B255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2CD3167-A8E1-4652-8AFE-0E5D9A90C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FAF5675-65B3-4A74-A39C-8CEEB5663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710" y="559813"/>
            <a:ext cx="10577637" cy="1287509"/>
          </a:xfrm>
        </p:spPr>
        <p:txBody>
          <a:bodyPr anchor="b">
            <a:normAutofit/>
          </a:bodyPr>
          <a:lstStyle/>
          <a:p>
            <a:pPr algn="ctr"/>
            <a:r>
              <a:rPr lang="en-US" sz="6000" dirty="0">
                <a:ea typeface="+mj-lt"/>
                <a:cs typeface="+mj-lt"/>
                <a:hlinkClick r:id="rId2"/>
              </a:rPr>
              <a:t>Łukasz Ciepliński</a:t>
            </a:r>
            <a:r>
              <a:rPr lang="en-US" sz="6000" dirty="0">
                <a:ea typeface="+mj-lt"/>
                <a:cs typeface="+mj-lt"/>
              </a:rPr>
              <a:t> – „Ludwik”</a:t>
            </a:r>
            <a:endParaRPr lang="en-US" sz="6000" dirty="0"/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57E4FB93-96FE-FA42-8778-E66482F193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226" y="1886906"/>
            <a:ext cx="4111693" cy="4783604"/>
          </a:xfrm>
        </p:spPr>
      </p:pic>
    </p:spTree>
    <p:extLst>
      <p:ext uri="{BB962C8B-B14F-4D97-AF65-F5344CB8AC3E}">
        <p14:creationId xmlns:p14="http://schemas.microsoft.com/office/powerpoint/2010/main" val="276540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7F574-8D17-4099-828C-A70DD5C48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 LT Pro"/>
                <a:cs typeface="Posterama"/>
              </a:rPr>
              <a:t>Kim są Żołnierze Wyklęci </a:t>
            </a:r>
            <a:endParaRPr lang="en-US" b="1" dirty="0">
              <a:latin typeface="Avenir Next LT Pr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9BE2C-1BE8-4F8B-A354-1B1EF2430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Żołnierze wyklęci - oznacza żołnierzy podziemia niepodległościowego i antykomunistycznego, stawiających opór próbie sowietyzacji Polski i podporządkowania jej ZSRR w latach 40. XX wieku, ostatni żołnierz wyklęty to Józef Franczak ps. „Lalek” z oddziału kpt. Zdzisława Brońskiego „Uskoka” – zginął w obławie w Majdanie Kozic Górnych pod Piaskami (woj. lubelskie) prawie dwadzieścia lat po wojnie – 21 października 1963 roku.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1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Top Left">
            <a:extLst>
              <a:ext uri="{FF2B5EF4-FFF2-40B4-BE49-F238E27FC236}">
                <a16:creationId xmlns:a16="http://schemas.microsoft.com/office/drawing/2014/main" id="{6F410C21-CD43-45A5-A726-CF8B01FD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0" y="-3087"/>
            <a:chExt cx="7921775" cy="688702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030EA9A-BC9B-4A24-8288-BD332A6A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2C02E7B-E3A7-4649-B0DF-7111FC4D9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0919" y="61392"/>
              <a:ext cx="4450856" cy="6822541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A466D70-407D-4A6C-887C-F213B7662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274" y="1582560"/>
              <a:ext cx="4133888" cy="5301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D419DCF-E52E-4774-921F-1A9E589C0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6887A1-BF5F-455B-B3D0-A0FA7B7DD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376C740-196E-47D9-97DD-FA626C705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931" y="3518322"/>
              <a:ext cx="2880722" cy="3317378"/>
            </a:xfrm>
            <a:custGeom>
              <a:avLst/>
              <a:gdLst>
                <a:gd name="connsiteX0" fmla="*/ 1604296 w 1604295"/>
                <a:gd name="connsiteY0" fmla="*/ 1847472 h 1847472"/>
                <a:gd name="connsiteX1" fmla="*/ 1517809 w 1604295"/>
                <a:gd name="connsiteY1" fmla="*/ 1544292 h 1847472"/>
                <a:gd name="connsiteX2" fmla="*/ 1394841 w 1604295"/>
                <a:gd name="connsiteY2" fmla="*/ 1183771 h 1847472"/>
                <a:gd name="connsiteX3" fmla="*/ 1318355 w 1604295"/>
                <a:gd name="connsiteY3" fmla="*/ 695233 h 1847472"/>
                <a:gd name="connsiteX4" fmla="*/ 1359884 w 1604295"/>
                <a:gd name="connsiteY4" fmla="*/ 397863 h 1847472"/>
                <a:gd name="connsiteX5" fmla="*/ 1359884 w 1604295"/>
                <a:gd name="connsiteY5" fmla="*/ 236700 h 1847472"/>
                <a:gd name="connsiteX6" fmla="*/ 1351598 w 1604295"/>
                <a:gd name="connsiteY6" fmla="*/ 67250 h 1847472"/>
                <a:gd name="connsiteX7" fmla="*/ 1316641 w 1604295"/>
                <a:gd name="connsiteY7" fmla="*/ 10767 h 1847472"/>
                <a:gd name="connsiteX8" fmla="*/ 1195292 w 1604295"/>
                <a:gd name="connsiteY8" fmla="*/ 34008 h 1847472"/>
                <a:gd name="connsiteX9" fmla="*/ 1005745 w 1604295"/>
                <a:gd name="connsiteY9" fmla="*/ 254988 h 1847472"/>
                <a:gd name="connsiteX10" fmla="*/ 763048 w 1604295"/>
                <a:gd name="connsiteY10" fmla="*/ 587315 h 1847472"/>
                <a:gd name="connsiteX11" fmla="*/ 548640 w 1604295"/>
                <a:gd name="connsiteY11" fmla="*/ 861444 h 1847472"/>
                <a:gd name="connsiteX12" fmla="*/ 328803 w 1604295"/>
                <a:gd name="connsiteY12" fmla="*/ 1145480 h 1847472"/>
                <a:gd name="connsiteX13" fmla="*/ 0 w 1604295"/>
                <a:gd name="connsiteY13" fmla="*/ 1607157 h 18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4295" h="1847472">
                  <a:moveTo>
                    <a:pt x="1604296" y="1847472"/>
                  </a:moveTo>
                  <a:cubicBezTo>
                    <a:pt x="1573721" y="1753270"/>
                    <a:pt x="1548479" y="1638399"/>
                    <a:pt x="1517809" y="1544292"/>
                  </a:cubicBezTo>
                  <a:cubicBezTo>
                    <a:pt x="1478471" y="1423515"/>
                    <a:pt x="1432846" y="1304929"/>
                    <a:pt x="1394841" y="1183771"/>
                  </a:cubicBezTo>
                  <a:cubicBezTo>
                    <a:pt x="1345025" y="1024893"/>
                    <a:pt x="1305497" y="860778"/>
                    <a:pt x="1318355" y="695233"/>
                  </a:cubicBezTo>
                  <a:cubicBezTo>
                    <a:pt x="1326071" y="595316"/>
                    <a:pt x="1353312" y="497780"/>
                    <a:pt x="1359884" y="397863"/>
                  </a:cubicBezTo>
                  <a:cubicBezTo>
                    <a:pt x="1363409" y="344237"/>
                    <a:pt x="1359503" y="290421"/>
                    <a:pt x="1359884" y="236700"/>
                  </a:cubicBezTo>
                  <a:cubicBezTo>
                    <a:pt x="1360265" y="179740"/>
                    <a:pt x="1366076" y="122114"/>
                    <a:pt x="1351598" y="67250"/>
                  </a:cubicBezTo>
                  <a:cubicBezTo>
                    <a:pt x="1345692" y="44866"/>
                    <a:pt x="1335691" y="23530"/>
                    <a:pt x="1316641" y="10767"/>
                  </a:cubicBezTo>
                  <a:cubicBezTo>
                    <a:pt x="1279874" y="-13998"/>
                    <a:pt x="1233202" y="8290"/>
                    <a:pt x="1195292" y="34008"/>
                  </a:cubicBezTo>
                  <a:cubicBezTo>
                    <a:pt x="1114330" y="89062"/>
                    <a:pt x="1060990" y="173644"/>
                    <a:pt x="1005745" y="254988"/>
                  </a:cubicBezTo>
                  <a:cubicBezTo>
                    <a:pt x="928688" y="368526"/>
                    <a:pt x="847058" y="478825"/>
                    <a:pt x="763048" y="587315"/>
                  </a:cubicBezTo>
                  <a:cubicBezTo>
                    <a:pt x="691991" y="679041"/>
                    <a:pt x="621697" y="771338"/>
                    <a:pt x="548640" y="861444"/>
                  </a:cubicBezTo>
                  <a:cubicBezTo>
                    <a:pt x="425672" y="1012987"/>
                    <a:pt x="453866" y="995747"/>
                    <a:pt x="328803" y="1145480"/>
                  </a:cubicBezTo>
                  <a:cubicBezTo>
                    <a:pt x="294418" y="1186628"/>
                    <a:pt x="21146" y="1558103"/>
                    <a:pt x="0" y="16071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A7BFC62-FABD-4718-9C08-C31EF1745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69" y="2957679"/>
              <a:ext cx="2196245" cy="3010367"/>
            </a:xfrm>
            <a:custGeom>
              <a:avLst/>
              <a:gdLst>
                <a:gd name="connsiteX0" fmla="*/ 1223105 w 1223105"/>
                <a:gd name="connsiteY0" fmla="*/ 0 h 1676495"/>
                <a:gd name="connsiteX1" fmla="*/ 1000792 w 1223105"/>
                <a:gd name="connsiteY1" fmla="*/ 254794 h 1676495"/>
                <a:gd name="connsiteX2" fmla="*/ 744760 w 1223105"/>
                <a:gd name="connsiteY2" fmla="*/ 651891 h 1676495"/>
                <a:gd name="connsiteX3" fmla="*/ 345758 w 1223105"/>
                <a:gd name="connsiteY3" fmla="*/ 1231773 h 1676495"/>
                <a:gd name="connsiteX4" fmla="*/ 0 w 1223105"/>
                <a:gd name="connsiteY4" fmla="*/ 1676495 h 167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05" h="1676495">
                  <a:moveTo>
                    <a:pt x="1223105" y="0"/>
                  </a:moveTo>
                  <a:cubicBezTo>
                    <a:pt x="1136523" y="72771"/>
                    <a:pt x="1066324" y="162401"/>
                    <a:pt x="1000792" y="254794"/>
                  </a:cubicBezTo>
                  <a:cubicBezTo>
                    <a:pt x="909733" y="383286"/>
                    <a:pt x="827723" y="517970"/>
                    <a:pt x="744760" y="651891"/>
                  </a:cubicBezTo>
                  <a:cubicBezTo>
                    <a:pt x="621030" y="851726"/>
                    <a:pt x="497777" y="1052608"/>
                    <a:pt x="345758" y="1231773"/>
                  </a:cubicBezTo>
                  <a:cubicBezTo>
                    <a:pt x="248888" y="1345978"/>
                    <a:pt x="61722" y="1540764"/>
                    <a:pt x="0" y="16764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78C2B3B-42DE-4307-A7F5-3C51DD2D9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34043" y="2855696"/>
              <a:ext cx="1200999" cy="3994030"/>
            </a:xfrm>
            <a:custGeom>
              <a:avLst/>
              <a:gdLst>
                <a:gd name="connsiteX0" fmla="*/ 668846 w 668845"/>
                <a:gd name="connsiteY0" fmla="*/ 2224305 h 2224304"/>
                <a:gd name="connsiteX1" fmla="*/ 486918 w 668845"/>
                <a:gd name="connsiteY1" fmla="*/ 1944365 h 2224304"/>
                <a:gd name="connsiteX2" fmla="*/ 376809 w 668845"/>
                <a:gd name="connsiteY2" fmla="*/ 1659663 h 2224304"/>
                <a:gd name="connsiteX3" fmla="*/ 319373 w 668845"/>
                <a:gd name="connsiteY3" fmla="*/ 1425157 h 2224304"/>
                <a:gd name="connsiteX4" fmla="*/ 264319 w 668845"/>
                <a:gd name="connsiteY4" fmla="*/ 1130834 h 2224304"/>
                <a:gd name="connsiteX5" fmla="*/ 278702 w 668845"/>
                <a:gd name="connsiteY5" fmla="*/ 882041 h 2224304"/>
                <a:gd name="connsiteX6" fmla="*/ 302609 w 668845"/>
                <a:gd name="connsiteY6" fmla="*/ 736118 h 2224304"/>
                <a:gd name="connsiteX7" fmla="*/ 360045 w 668845"/>
                <a:gd name="connsiteY7" fmla="*/ 444177 h 2224304"/>
                <a:gd name="connsiteX8" fmla="*/ 386334 w 668845"/>
                <a:gd name="connsiteY8" fmla="*/ 233675 h 2224304"/>
                <a:gd name="connsiteX9" fmla="*/ 0 w 668845"/>
                <a:gd name="connsiteY9" fmla="*/ 56795 h 22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8845" h="2224304">
                  <a:moveTo>
                    <a:pt x="668846" y="2224305"/>
                  </a:moveTo>
                  <a:cubicBezTo>
                    <a:pt x="599218" y="2137151"/>
                    <a:pt x="537210" y="2043996"/>
                    <a:pt x="486918" y="1944365"/>
                  </a:cubicBezTo>
                  <a:cubicBezTo>
                    <a:pt x="441008" y="1853306"/>
                    <a:pt x="404717" y="1757770"/>
                    <a:pt x="376809" y="1659663"/>
                  </a:cubicBezTo>
                  <a:cubicBezTo>
                    <a:pt x="354806" y="1582224"/>
                    <a:pt x="337757" y="1503548"/>
                    <a:pt x="319373" y="1425157"/>
                  </a:cubicBezTo>
                  <a:cubicBezTo>
                    <a:pt x="296418" y="1327811"/>
                    <a:pt x="270510" y="1230657"/>
                    <a:pt x="264319" y="1130834"/>
                  </a:cubicBezTo>
                  <a:cubicBezTo>
                    <a:pt x="259080" y="1047681"/>
                    <a:pt x="266891" y="964528"/>
                    <a:pt x="278702" y="882041"/>
                  </a:cubicBezTo>
                  <a:cubicBezTo>
                    <a:pt x="285655" y="833274"/>
                    <a:pt x="293751" y="784601"/>
                    <a:pt x="302609" y="736118"/>
                  </a:cubicBezTo>
                  <a:cubicBezTo>
                    <a:pt x="320516" y="638582"/>
                    <a:pt x="339471" y="541237"/>
                    <a:pt x="360045" y="444177"/>
                  </a:cubicBezTo>
                  <a:cubicBezTo>
                    <a:pt x="374809" y="374549"/>
                    <a:pt x="389763" y="304541"/>
                    <a:pt x="386334" y="233675"/>
                  </a:cubicBezTo>
                  <a:cubicBezTo>
                    <a:pt x="383191" y="168809"/>
                    <a:pt x="391287" y="-120751"/>
                    <a:pt x="0" y="567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0C6FE7A-5F50-46A9-B473-A40F60CF9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7437" y="5668418"/>
              <a:ext cx="1982111" cy="1181308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D2BF817-B70D-4687-9A70-09C0C6CF8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25817"/>
              <a:ext cx="2282549" cy="5138883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FCAC004-4B7F-45C4-834A-116FD2D03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53524"/>
              <a:ext cx="1650357" cy="4733534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193C743-6F98-4322-B366-AD0353B10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379002"/>
              <a:ext cx="1123546" cy="411627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D3C2310-33DE-4B73-A297-67D5721A8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798206"/>
              <a:ext cx="756945" cy="3350210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78B8B6B-A236-4752-937C-83AF1C4EC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247513"/>
              <a:ext cx="515229" cy="2438941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16B9790-C202-4F5D-8BEC-130557782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752232"/>
              <a:ext cx="300409" cy="1599679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E0884AE-BEEF-4D8B-B59B-1EFC91429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31253" y="14016"/>
              <a:ext cx="5523537" cy="3012568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C19431-34DB-4F62-A4D8-ED38ECCB9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87455" y="75587"/>
              <a:ext cx="4681672" cy="2637228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F5735E-2BC7-4236-B830-616EBBBC7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0305" y="31802"/>
              <a:ext cx="3763077" cy="2110194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2" name="Bottom Right">
            <a:extLst>
              <a:ext uri="{FF2B5EF4-FFF2-40B4-BE49-F238E27FC236}">
                <a16:creationId xmlns:a16="http://schemas.microsoft.com/office/drawing/2014/main" id="{83664CB5-2BA0-493E-BEC5-BACF868A1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4DC3445-FC3D-4F90-BC75-AD8EDD18A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4" name="Graphic 157">
              <a:extLst>
                <a:ext uri="{FF2B5EF4-FFF2-40B4-BE49-F238E27FC236}">
                  <a16:creationId xmlns:a16="http://schemas.microsoft.com/office/drawing/2014/main" id="{70D6C503-0ABE-48A7-BA0B-D5A26B558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DEB1DC4-C3A0-4645-B456-02A9FFA2C9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2ECF4175-31D6-4A9B-87A4-4C29667497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08D2906-75CA-4435-A320-08EBBA06B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1B8B373-782A-4568-BDF3-093F398F1A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07C3AD9-7FDD-480C-91FF-0D3A977DF2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8EF16B5-D539-41A0-9FDE-164CE88FE8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2FFF8CB-E294-4944-A954-FC2866B255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2CD3167-A8E1-4652-8AFE-0E5D9A90C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9C52BB3-0EFA-490E-B44A-56E97BF7D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936" y="559813"/>
            <a:ext cx="10721411" cy="1133487"/>
          </a:xfrm>
        </p:spPr>
        <p:txBody>
          <a:bodyPr anchor="b">
            <a:normAutofit/>
          </a:bodyPr>
          <a:lstStyle/>
          <a:p>
            <a:pPr algn="ctr"/>
            <a:r>
              <a:rPr lang="en-US" sz="6000" dirty="0">
                <a:ea typeface="+mj-lt"/>
                <a:cs typeface="+mj-lt"/>
                <a:hlinkClick r:id="rId2"/>
              </a:rPr>
              <a:t>Anatol Radziwonik</a:t>
            </a:r>
            <a:r>
              <a:rPr lang="en-US" sz="6000" dirty="0">
                <a:ea typeface="+mj-lt"/>
                <a:cs typeface="+mj-lt"/>
              </a:rPr>
              <a:t> – „Olech”</a:t>
            </a:r>
            <a:endParaRPr lang="en-US" sz="6000" dirty="0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C266DB9D-FD40-8844-A07C-89E815DB1E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325" y="1679924"/>
            <a:ext cx="3183788" cy="4836909"/>
          </a:xfrm>
        </p:spPr>
      </p:pic>
    </p:spTree>
    <p:extLst>
      <p:ext uri="{BB962C8B-B14F-4D97-AF65-F5344CB8AC3E}">
        <p14:creationId xmlns:p14="http://schemas.microsoft.com/office/powerpoint/2010/main" val="29683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Top Left">
            <a:extLst>
              <a:ext uri="{FF2B5EF4-FFF2-40B4-BE49-F238E27FC236}">
                <a16:creationId xmlns:a16="http://schemas.microsoft.com/office/drawing/2014/main" id="{6F410C21-CD43-45A5-A726-CF8B01FD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0" y="-3087"/>
            <a:chExt cx="7921775" cy="688702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030EA9A-BC9B-4A24-8288-BD332A6A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2C02E7B-E3A7-4649-B0DF-7111FC4D9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0919" y="61392"/>
              <a:ext cx="4450856" cy="6822541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A466D70-407D-4A6C-887C-F213B7662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274" y="1582560"/>
              <a:ext cx="4133888" cy="5301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D419DCF-E52E-4774-921F-1A9E589C0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6887A1-BF5F-455B-B3D0-A0FA7B7DD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376C740-196E-47D9-97DD-FA626C705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931" y="3518322"/>
              <a:ext cx="2880722" cy="3317378"/>
            </a:xfrm>
            <a:custGeom>
              <a:avLst/>
              <a:gdLst>
                <a:gd name="connsiteX0" fmla="*/ 1604296 w 1604295"/>
                <a:gd name="connsiteY0" fmla="*/ 1847472 h 1847472"/>
                <a:gd name="connsiteX1" fmla="*/ 1517809 w 1604295"/>
                <a:gd name="connsiteY1" fmla="*/ 1544292 h 1847472"/>
                <a:gd name="connsiteX2" fmla="*/ 1394841 w 1604295"/>
                <a:gd name="connsiteY2" fmla="*/ 1183771 h 1847472"/>
                <a:gd name="connsiteX3" fmla="*/ 1318355 w 1604295"/>
                <a:gd name="connsiteY3" fmla="*/ 695233 h 1847472"/>
                <a:gd name="connsiteX4" fmla="*/ 1359884 w 1604295"/>
                <a:gd name="connsiteY4" fmla="*/ 397863 h 1847472"/>
                <a:gd name="connsiteX5" fmla="*/ 1359884 w 1604295"/>
                <a:gd name="connsiteY5" fmla="*/ 236700 h 1847472"/>
                <a:gd name="connsiteX6" fmla="*/ 1351598 w 1604295"/>
                <a:gd name="connsiteY6" fmla="*/ 67250 h 1847472"/>
                <a:gd name="connsiteX7" fmla="*/ 1316641 w 1604295"/>
                <a:gd name="connsiteY7" fmla="*/ 10767 h 1847472"/>
                <a:gd name="connsiteX8" fmla="*/ 1195292 w 1604295"/>
                <a:gd name="connsiteY8" fmla="*/ 34008 h 1847472"/>
                <a:gd name="connsiteX9" fmla="*/ 1005745 w 1604295"/>
                <a:gd name="connsiteY9" fmla="*/ 254988 h 1847472"/>
                <a:gd name="connsiteX10" fmla="*/ 763048 w 1604295"/>
                <a:gd name="connsiteY10" fmla="*/ 587315 h 1847472"/>
                <a:gd name="connsiteX11" fmla="*/ 548640 w 1604295"/>
                <a:gd name="connsiteY11" fmla="*/ 861444 h 1847472"/>
                <a:gd name="connsiteX12" fmla="*/ 328803 w 1604295"/>
                <a:gd name="connsiteY12" fmla="*/ 1145480 h 1847472"/>
                <a:gd name="connsiteX13" fmla="*/ 0 w 1604295"/>
                <a:gd name="connsiteY13" fmla="*/ 1607157 h 18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4295" h="1847472">
                  <a:moveTo>
                    <a:pt x="1604296" y="1847472"/>
                  </a:moveTo>
                  <a:cubicBezTo>
                    <a:pt x="1573721" y="1753270"/>
                    <a:pt x="1548479" y="1638399"/>
                    <a:pt x="1517809" y="1544292"/>
                  </a:cubicBezTo>
                  <a:cubicBezTo>
                    <a:pt x="1478471" y="1423515"/>
                    <a:pt x="1432846" y="1304929"/>
                    <a:pt x="1394841" y="1183771"/>
                  </a:cubicBezTo>
                  <a:cubicBezTo>
                    <a:pt x="1345025" y="1024893"/>
                    <a:pt x="1305497" y="860778"/>
                    <a:pt x="1318355" y="695233"/>
                  </a:cubicBezTo>
                  <a:cubicBezTo>
                    <a:pt x="1326071" y="595316"/>
                    <a:pt x="1353312" y="497780"/>
                    <a:pt x="1359884" y="397863"/>
                  </a:cubicBezTo>
                  <a:cubicBezTo>
                    <a:pt x="1363409" y="344237"/>
                    <a:pt x="1359503" y="290421"/>
                    <a:pt x="1359884" y="236700"/>
                  </a:cubicBezTo>
                  <a:cubicBezTo>
                    <a:pt x="1360265" y="179740"/>
                    <a:pt x="1366076" y="122114"/>
                    <a:pt x="1351598" y="67250"/>
                  </a:cubicBezTo>
                  <a:cubicBezTo>
                    <a:pt x="1345692" y="44866"/>
                    <a:pt x="1335691" y="23530"/>
                    <a:pt x="1316641" y="10767"/>
                  </a:cubicBezTo>
                  <a:cubicBezTo>
                    <a:pt x="1279874" y="-13998"/>
                    <a:pt x="1233202" y="8290"/>
                    <a:pt x="1195292" y="34008"/>
                  </a:cubicBezTo>
                  <a:cubicBezTo>
                    <a:pt x="1114330" y="89062"/>
                    <a:pt x="1060990" y="173644"/>
                    <a:pt x="1005745" y="254988"/>
                  </a:cubicBezTo>
                  <a:cubicBezTo>
                    <a:pt x="928688" y="368526"/>
                    <a:pt x="847058" y="478825"/>
                    <a:pt x="763048" y="587315"/>
                  </a:cubicBezTo>
                  <a:cubicBezTo>
                    <a:pt x="691991" y="679041"/>
                    <a:pt x="621697" y="771338"/>
                    <a:pt x="548640" y="861444"/>
                  </a:cubicBezTo>
                  <a:cubicBezTo>
                    <a:pt x="425672" y="1012987"/>
                    <a:pt x="453866" y="995747"/>
                    <a:pt x="328803" y="1145480"/>
                  </a:cubicBezTo>
                  <a:cubicBezTo>
                    <a:pt x="294418" y="1186628"/>
                    <a:pt x="21146" y="1558103"/>
                    <a:pt x="0" y="16071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A7BFC62-FABD-4718-9C08-C31EF1745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69" y="2957679"/>
              <a:ext cx="2196245" cy="3010367"/>
            </a:xfrm>
            <a:custGeom>
              <a:avLst/>
              <a:gdLst>
                <a:gd name="connsiteX0" fmla="*/ 1223105 w 1223105"/>
                <a:gd name="connsiteY0" fmla="*/ 0 h 1676495"/>
                <a:gd name="connsiteX1" fmla="*/ 1000792 w 1223105"/>
                <a:gd name="connsiteY1" fmla="*/ 254794 h 1676495"/>
                <a:gd name="connsiteX2" fmla="*/ 744760 w 1223105"/>
                <a:gd name="connsiteY2" fmla="*/ 651891 h 1676495"/>
                <a:gd name="connsiteX3" fmla="*/ 345758 w 1223105"/>
                <a:gd name="connsiteY3" fmla="*/ 1231773 h 1676495"/>
                <a:gd name="connsiteX4" fmla="*/ 0 w 1223105"/>
                <a:gd name="connsiteY4" fmla="*/ 1676495 h 167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05" h="1676495">
                  <a:moveTo>
                    <a:pt x="1223105" y="0"/>
                  </a:moveTo>
                  <a:cubicBezTo>
                    <a:pt x="1136523" y="72771"/>
                    <a:pt x="1066324" y="162401"/>
                    <a:pt x="1000792" y="254794"/>
                  </a:cubicBezTo>
                  <a:cubicBezTo>
                    <a:pt x="909733" y="383286"/>
                    <a:pt x="827723" y="517970"/>
                    <a:pt x="744760" y="651891"/>
                  </a:cubicBezTo>
                  <a:cubicBezTo>
                    <a:pt x="621030" y="851726"/>
                    <a:pt x="497777" y="1052608"/>
                    <a:pt x="345758" y="1231773"/>
                  </a:cubicBezTo>
                  <a:cubicBezTo>
                    <a:pt x="248888" y="1345978"/>
                    <a:pt x="61722" y="1540764"/>
                    <a:pt x="0" y="16764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78C2B3B-42DE-4307-A7F5-3C51DD2D9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34043" y="2855696"/>
              <a:ext cx="1200999" cy="3994030"/>
            </a:xfrm>
            <a:custGeom>
              <a:avLst/>
              <a:gdLst>
                <a:gd name="connsiteX0" fmla="*/ 668846 w 668845"/>
                <a:gd name="connsiteY0" fmla="*/ 2224305 h 2224304"/>
                <a:gd name="connsiteX1" fmla="*/ 486918 w 668845"/>
                <a:gd name="connsiteY1" fmla="*/ 1944365 h 2224304"/>
                <a:gd name="connsiteX2" fmla="*/ 376809 w 668845"/>
                <a:gd name="connsiteY2" fmla="*/ 1659663 h 2224304"/>
                <a:gd name="connsiteX3" fmla="*/ 319373 w 668845"/>
                <a:gd name="connsiteY3" fmla="*/ 1425157 h 2224304"/>
                <a:gd name="connsiteX4" fmla="*/ 264319 w 668845"/>
                <a:gd name="connsiteY4" fmla="*/ 1130834 h 2224304"/>
                <a:gd name="connsiteX5" fmla="*/ 278702 w 668845"/>
                <a:gd name="connsiteY5" fmla="*/ 882041 h 2224304"/>
                <a:gd name="connsiteX6" fmla="*/ 302609 w 668845"/>
                <a:gd name="connsiteY6" fmla="*/ 736118 h 2224304"/>
                <a:gd name="connsiteX7" fmla="*/ 360045 w 668845"/>
                <a:gd name="connsiteY7" fmla="*/ 444177 h 2224304"/>
                <a:gd name="connsiteX8" fmla="*/ 386334 w 668845"/>
                <a:gd name="connsiteY8" fmla="*/ 233675 h 2224304"/>
                <a:gd name="connsiteX9" fmla="*/ 0 w 668845"/>
                <a:gd name="connsiteY9" fmla="*/ 56795 h 22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8845" h="2224304">
                  <a:moveTo>
                    <a:pt x="668846" y="2224305"/>
                  </a:moveTo>
                  <a:cubicBezTo>
                    <a:pt x="599218" y="2137151"/>
                    <a:pt x="537210" y="2043996"/>
                    <a:pt x="486918" y="1944365"/>
                  </a:cubicBezTo>
                  <a:cubicBezTo>
                    <a:pt x="441008" y="1853306"/>
                    <a:pt x="404717" y="1757770"/>
                    <a:pt x="376809" y="1659663"/>
                  </a:cubicBezTo>
                  <a:cubicBezTo>
                    <a:pt x="354806" y="1582224"/>
                    <a:pt x="337757" y="1503548"/>
                    <a:pt x="319373" y="1425157"/>
                  </a:cubicBezTo>
                  <a:cubicBezTo>
                    <a:pt x="296418" y="1327811"/>
                    <a:pt x="270510" y="1230657"/>
                    <a:pt x="264319" y="1130834"/>
                  </a:cubicBezTo>
                  <a:cubicBezTo>
                    <a:pt x="259080" y="1047681"/>
                    <a:pt x="266891" y="964528"/>
                    <a:pt x="278702" y="882041"/>
                  </a:cubicBezTo>
                  <a:cubicBezTo>
                    <a:pt x="285655" y="833274"/>
                    <a:pt x="293751" y="784601"/>
                    <a:pt x="302609" y="736118"/>
                  </a:cubicBezTo>
                  <a:cubicBezTo>
                    <a:pt x="320516" y="638582"/>
                    <a:pt x="339471" y="541237"/>
                    <a:pt x="360045" y="444177"/>
                  </a:cubicBezTo>
                  <a:cubicBezTo>
                    <a:pt x="374809" y="374549"/>
                    <a:pt x="389763" y="304541"/>
                    <a:pt x="386334" y="233675"/>
                  </a:cubicBezTo>
                  <a:cubicBezTo>
                    <a:pt x="383191" y="168809"/>
                    <a:pt x="391287" y="-120751"/>
                    <a:pt x="0" y="567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0C6FE7A-5F50-46A9-B473-A40F60CF9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7437" y="5668418"/>
              <a:ext cx="1982111" cy="1181308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D2BF817-B70D-4687-9A70-09C0C6CF8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25817"/>
              <a:ext cx="2282549" cy="5138883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FCAC004-4B7F-45C4-834A-116FD2D03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53524"/>
              <a:ext cx="1650357" cy="4733534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193C743-6F98-4322-B366-AD0353B10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379002"/>
              <a:ext cx="1123546" cy="411627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D3C2310-33DE-4B73-A297-67D5721A8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798206"/>
              <a:ext cx="756945" cy="3350210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78B8B6B-A236-4752-937C-83AF1C4EC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247513"/>
              <a:ext cx="515229" cy="2438941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16B9790-C202-4F5D-8BEC-130557782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752232"/>
              <a:ext cx="300409" cy="1599679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E0884AE-BEEF-4D8B-B59B-1EFC91429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31253" y="14016"/>
              <a:ext cx="5523537" cy="3012568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C19431-34DB-4F62-A4D8-ED38ECCB9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87455" y="75587"/>
              <a:ext cx="4681672" cy="2637228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F5735E-2BC7-4236-B830-616EBBBC7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0305" y="31802"/>
              <a:ext cx="3763077" cy="2110194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2" name="Bottom Right">
            <a:extLst>
              <a:ext uri="{FF2B5EF4-FFF2-40B4-BE49-F238E27FC236}">
                <a16:creationId xmlns:a16="http://schemas.microsoft.com/office/drawing/2014/main" id="{83664CB5-2BA0-493E-BEC5-BACF868A1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4DC3445-FC3D-4F90-BC75-AD8EDD18A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4" name="Graphic 157">
              <a:extLst>
                <a:ext uri="{FF2B5EF4-FFF2-40B4-BE49-F238E27FC236}">
                  <a16:creationId xmlns:a16="http://schemas.microsoft.com/office/drawing/2014/main" id="{70D6C503-0ABE-48A7-BA0B-D5A26B558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DEB1DC4-C3A0-4645-B456-02A9FFA2C9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2ECF4175-31D6-4A9B-87A4-4C29667497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08D2906-75CA-4435-A320-08EBBA06B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1B8B373-782A-4568-BDF3-093F398F1A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07C3AD9-7FDD-480C-91FF-0D3A977DF2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8EF16B5-D539-41A0-9FDE-164CE88FE8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2FFF8CB-E294-4944-A954-FC2866B255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2CD3167-A8E1-4652-8AFE-0E5D9A90C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2EE5074-82E5-4607-9ADA-C7A490196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1" y="847360"/>
            <a:ext cx="11871599" cy="639576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6000" dirty="0">
                <a:ea typeface="+mj-lt"/>
                <a:cs typeface="+mj-lt"/>
                <a:hlinkClick r:id="rId2"/>
              </a:rPr>
              <a:t>Henryk Flame</a:t>
            </a:r>
            <a:r>
              <a:rPr lang="en-US" sz="6000" dirty="0">
                <a:ea typeface="+mj-lt"/>
                <a:cs typeface="+mj-lt"/>
              </a:rPr>
              <a:t> – „Grot”, „Bartek”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1BE57424-40EF-144E-A649-08A764D112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87" y="1739779"/>
            <a:ext cx="3619544" cy="4730304"/>
          </a:xfrm>
        </p:spPr>
      </p:pic>
    </p:spTree>
    <p:extLst>
      <p:ext uri="{BB962C8B-B14F-4D97-AF65-F5344CB8AC3E}">
        <p14:creationId xmlns:p14="http://schemas.microsoft.com/office/powerpoint/2010/main" val="276456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Top Left">
            <a:extLst>
              <a:ext uri="{FF2B5EF4-FFF2-40B4-BE49-F238E27FC236}">
                <a16:creationId xmlns:a16="http://schemas.microsoft.com/office/drawing/2014/main" id="{6F410C21-CD43-45A5-A726-CF8B01FD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0" y="-3087"/>
            <a:chExt cx="7921775" cy="688702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030EA9A-BC9B-4A24-8288-BD332A6A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2C02E7B-E3A7-4649-B0DF-7111FC4D9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0919" y="61392"/>
              <a:ext cx="4450856" cy="6822541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A466D70-407D-4A6C-887C-F213B7662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274" y="1582560"/>
              <a:ext cx="4133888" cy="5301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D419DCF-E52E-4774-921F-1A9E589C0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6887A1-BF5F-455B-B3D0-A0FA7B7DD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376C740-196E-47D9-97DD-FA626C705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931" y="3518322"/>
              <a:ext cx="2880722" cy="3317378"/>
            </a:xfrm>
            <a:custGeom>
              <a:avLst/>
              <a:gdLst>
                <a:gd name="connsiteX0" fmla="*/ 1604296 w 1604295"/>
                <a:gd name="connsiteY0" fmla="*/ 1847472 h 1847472"/>
                <a:gd name="connsiteX1" fmla="*/ 1517809 w 1604295"/>
                <a:gd name="connsiteY1" fmla="*/ 1544292 h 1847472"/>
                <a:gd name="connsiteX2" fmla="*/ 1394841 w 1604295"/>
                <a:gd name="connsiteY2" fmla="*/ 1183771 h 1847472"/>
                <a:gd name="connsiteX3" fmla="*/ 1318355 w 1604295"/>
                <a:gd name="connsiteY3" fmla="*/ 695233 h 1847472"/>
                <a:gd name="connsiteX4" fmla="*/ 1359884 w 1604295"/>
                <a:gd name="connsiteY4" fmla="*/ 397863 h 1847472"/>
                <a:gd name="connsiteX5" fmla="*/ 1359884 w 1604295"/>
                <a:gd name="connsiteY5" fmla="*/ 236700 h 1847472"/>
                <a:gd name="connsiteX6" fmla="*/ 1351598 w 1604295"/>
                <a:gd name="connsiteY6" fmla="*/ 67250 h 1847472"/>
                <a:gd name="connsiteX7" fmla="*/ 1316641 w 1604295"/>
                <a:gd name="connsiteY7" fmla="*/ 10767 h 1847472"/>
                <a:gd name="connsiteX8" fmla="*/ 1195292 w 1604295"/>
                <a:gd name="connsiteY8" fmla="*/ 34008 h 1847472"/>
                <a:gd name="connsiteX9" fmla="*/ 1005745 w 1604295"/>
                <a:gd name="connsiteY9" fmla="*/ 254988 h 1847472"/>
                <a:gd name="connsiteX10" fmla="*/ 763048 w 1604295"/>
                <a:gd name="connsiteY10" fmla="*/ 587315 h 1847472"/>
                <a:gd name="connsiteX11" fmla="*/ 548640 w 1604295"/>
                <a:gd name="connsiteY11" fmla="*/ 861444 h 1847472"/>
                <a:gd name="connsiteX12" fmla="*/ 328803 w 1604295"/>
                <a:gd name="connsiteY12" fmla="*/ 1145480 h 1847472"/>
                <a:gd name="connsiteX13" fmla="*/ 0 w 1604295"/>
                <a:gd name="connsiteY13" fmla="*/ 1607157 h 18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4295" h="1847472">
                  <a:moveTo>
                    <a:pt x="1604296" y="1847472"/>
                  </a:moveTo>
                  <a:cubicBezTo>
                    <a:pt x="1573721" y="1753270"/>
                    <a:pt x="1548479" y="1638399"/>
                    <a:pt x="1517809" y="1544292"/>
                  </a:cubicBezTo>
                  <a:cubicBezTo>
                    <a:pt x="1478471" y="1423515"/>
                    <a:pt x="1432846" y="1304929"/>
                    <a:pt x="1394841" y="1183771"/>
                  </a:cubicBezTo>
                  <a:cubicBezTo>
                    <a:pt x="1345025" y="1024893"/>
                    <a:pt x="1305497" y="860778"/>
                    <a:pt x="1318355" y="695233"/>
                  </a:cubicBezTo>
                  <a:cubicBezTo>
                    <a:pt x="1326071" y="595316"/>
                    <a:pt x="1353312" y="497780"/>
                    <a:pt x="1359884" y="397863"/>
                  </a:cubicBezTo>
                  <a:cubicBezTo>
                    <a:pt x="1363409" y="344237"/>
                    <a:pt x="1359503" y="290421"/>
                    <a:pt x="1359884" y="236700"/>
                  </a:cubicBezTo>
                  <a:cubicBezTo>
                    <a:pt x="1360265" y="179740"/>
                    <a:pt x="1366076" y="122114"/>
                    <a:pt x="1351598" y="67250"/>
                  </a:cubicBezTo>
                  <a:cubicBezTo>
                    <a:pt x="1345692" y="44866"/>
                    <a:pt x="1335691" y="23530"/>
                    <a:pt x="1316641" y="10767"/>
                  </a:cubicBezTo>
                  <a:cubicBezTo>
                    <a:pt x="1279874" y="-13998"/>
                    <a:pt x="1233202" y="8290"/>
                    <a:pt x="1195292" y="34008"/>
                  </a:cubicBezTo>
                  <a:cubicBezTo>
                    <a:pt x="1114330" y="89062"/>
                    <a:pt x="1060990" y="173644"/>
                    <a:pt x="1005745" y="254988"/>
                  </a:cubicBezTo>
                  <a:cubicBezTo>
                    <a:pt x="928688" y="368526"/>
                    <a:pt x="847058" y="478825"/>
                    <a:pt x="763048" y="587315"/>
                  </a:cubicBezTo>
                  <a:cubicBezTo>
                    <a:pt x="691991" y="679041"/>
                    <a:pt x="621697" y="771338"/>
                    <a:pt x="548640" y="861444"/>
                  </a:cubicBezTo>
                  <a:cubicBezTo>
                    <a:pt x="425672" y="1012987"/>
                    <a:pt x="453866" y="995747"/>
                    <a:pt x="328803" y="1145480"/>
                  </a:cubicBezTo>
                  <a:cubicBezTo>
                    <a:pt x="294418" y="1186628"/>
                    <a:pt x="21146" y="1558103"/>
                    <a:pt x="0" y="16071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A7BFC62-FABD-4718-9C08-C31EF1745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69" y="2957679"/>
              <a:ext cx="2196245" cy="3010367"/>
            </a:xfrm>
            <a:custGeom>
              <a:avLst/>
              <a:gdLst>
                <a:gd name="connsiteX0" fmla="*/ 1223105 w 1223105"/>
                <a:gd name="connsiteY0" fmla="*/ 0 h 1676495"/>
                <a:gd name="connsiteX1" fmla="*/ 1000792 w 1223105"/>
                <a:gd name="connsiteY1" fmla="*/ 254794 h 1676495"/>
                <a:gd name="connsiteX2" fmla="*/ 744760 w 1223105"/>
                <a:gd name="connsiteY2" fmla="*/ 651891 h 1676495"/>
                <a:gd name="connsiteX3" fmla="*/ 345758 w 1223105"/>
                <a:gd name="connsiteY3" fmla="*/ 1231773 h 1676495"/>
                <a:gd name="connsiteX4" fmla="*/ 0 w 1223105"/>
                <a:gd name="connsiteY4" fmla="*/ 1676495 h 167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05" h="1676495">
                  <a:moveTo>
                    <a:pt x="1223105" y="0"/>
                  </a:moveTo>
                  <a:cubicBezTo>
                    <a:pt x="1136523" y="72771"/>
                    <a:pt x="1066324" y="162401"/>
                    <a:pt x="1000792" y="254794"/>
                  </a:cubicBezTo>
                  <a:cubicBezTo>
                    <a:pt x="909733" y="383286"/>
                    <a:pt x="827723" y="517970"/>
                    <a:pt x="744760" y="651891"/>
                  </a:cubicBezTo>
                  <a:cubicBezTo>
                    <a:pt x="621030" y="851726"/>
                    <a:pt x="497777" y="1052608"/>
                    <a:pt x="345758" y="1231773"/>
                  </a:cubicBezTo>
                  <a:cubicBezTo>
                    <a:pt x="248888" y="1345978"/>
                    <a:pt x="61722" y="1540764"/>
                    <a:pt x="0" y="16764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78C2B3B-42DE-4307-A7F5-3C51DD2D9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34043" y="2855696"/>
              <a:ext cx="1200999" cy="3994030"/>
            </a:xfrm>
            <a:custGeom>
              <a:avLst/>
              <a:gdLst>
                <a:gd name="connsiteX0" fmla="*/ 668846 w 668845"/>
                <a:gd name="connsiteY0" fmla="*/ 2224305 h 2224304"/>
                <a:gd name="connsiteX1" fmla="*/ 486918 w 668845"/>
                <a:gd name="connsiteY1" fmla="*/ 1944365 h 2224304"/>
                <a:gd name="connsiteX2" fmla="*/ 376809 w 668845"/>
                <a:gd name="connsiteY2" fmla="*/ 1659663 h 2224304"/>
                <a:gd name="connsiteX3" fmla="*/ 319373 w 668845"/>
                <a:gd name="connsiteY3" fmla="*/ 1425157 h 2224304"/>
                <a:gd name="connsiteX4" fmla="*/ 264319 w 668845"/>
                <a:gd name="connsiteY4" fmla="*/ 1130834 h 2224304"/>
                <a:gd name="connsiteX5" fmla="*/ 278702 w 668845"/>
                <a:gd name="connsiteY5" fmla="*/ 882041 h 2224304"/>
                <a:gd name="connsiteX6" fmla="*/ 302609 w 668845"/>
                <a:gd name="connsiteY6" fmla="*/ 736118 h 2224304"/>
                <a:gd name="connsiteX7" fmla="*/ 360045 w 668845"/>
                <a:gd name="connsiteY7" fmla="*/ 444177 h 2224304"/>
                <a:gd name="connsiteX8" fmla="*/ 386334 w 668845"/>
                <a:gd name="connsiteY8" fmla="*/ 233675 h 2224304"/>
                <a:gd name="connsiteX9" fmla="*/ 0 w 668845"/>
                <a:gd name="connsiteY9" fmla="*/ 56795 h 22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8845" h="2224304">
                  <a:moveTo>
                    <a:pt x="668846" y="2224305"/>
                  </a:moveTo>
                  <a:cubicBezTo>
                    <a:pt x="599218" y="2137151"/>
                    <a:pt x="537210" y="2043996"/>
                    <a:pt x="486918" y="1944365"/>
                  </a:cubicBezTo>
                  <a:cubicBezTo>
                    <a:pt x="441008" y="1853306"/>
                    <a:pt x="404717" y="1757770"/>
                    <a:pt x="376809" y="1659663"/>
                  </a:cubicBezTo>
                  <a:cubicBezTo>
                    <a:pt x="354806" y="1582224"/>
                    <a:pt x="337757" y="1503548"/>
                    <a:pt x="319373" y="1425157"/>
                  </a:cubicBezTo>
                  <a:cubicBezTo>
                    <a:pt x="296418" y="1327811"/>
                    <a:pt x="270510" y="1230657"/>
                    <a:pt x="264319" y="1130834"/>
                  </a:cubicBezTo>
                  <a:cubicBezTo>
                    <a:pt x="259080" y="1047681"/>
                    <a:pt x="266891" y="964528"/>
                    <a:pt x="278702" y="882041"/>
                  </a:cubicBezTo>
                  <a:cubicBezTo>
                    <a:pt x="285655" y="833274"/>
                    <a:pt x="293751" y="784601"/>
                    <a:pt x="302609" y="736118"/>
                  </a:cubicBezTo>
                  <a:cubicBezTo>
                    <a:pt x="320516" y="638582"/>
                    <a:pt x="339471" y="541237"/>
                    <a:pt x="360045" y="444177"/>
                  </a:cubicBezTo>
                  <a:cubicBezTo>
                    <a:pt x="374809" y="374549"/>
                    <a:pt x="389763" y="304541"/>
                    <a:pt x="386334" y="233675"/>
                  </a:cubicBezTo>
                  <a:cubicBezTo>
                    <a:pt x="383191" y="168809"/>
                    <a:pt x="391287" y="-120751"/>
                    <a:pt x="0" y="567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0C6FE7A-5F50-46A9-B473-A40F60CF9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7437" y="5668418"/>
              <a:ext cx="1982111" cy="1181308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D2BF817-B70D-4687-9A70-09C0C6CF8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25817"/>
              <a:ext cx="2282549" cy="5138883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FCAC004-4B7F-45C4-834A-116FD2D03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53524"/>
              <a:ext cx="1650357" cy="4733534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193C743-6F98-4322-B366-AD0353B10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379002"/>
              <a:ext cx="1123546" cy="411627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D3C2310-33DE-4B73-A297-67D5721A8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798206"/>
              <a:ext cx="756945" cy="3350210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78B8B6B-A236-4752-937C-83AF1C4EC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247513"/>
              <a:ext cx="515229" cy="2438941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16B9790-C202-4F5D-8BEC-130557782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752232"/>
              <a:ext cx="300409" cy="1599679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E0884AE-BEEF-4D8B-B59B-1EFC91429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31253" y="14016"/>
              <a:ext cx="5523537" cy="3012568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C19431-34DB-4F62-A4D8-ED38ECCB9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87455" y="75587"/>
              <a:ext cx="4681672" cy="2637228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F5735E-2BC7-4236-B830-616EBBBC7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0305" y="31802"/>
              <a:ext cx="3763077" cy="2110194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2" name="Bottom Right">
            <a:extLst>
              <a:ext uri="{FF2B5EF4-FFF2-40B4-BE49-F238E27FC236}">
                <a16:creationId xmlns:a16="http://schemas.microsoft.com/office/drawing/2014/main" id="{83664CB5-2BA0-493E-BEC5-BACF868A1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4DC3445-FC3D-4F90-BC75-AD8EDD18A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4" name="Graphic 157">
              <a:extLst>
                <a:ext uri="{FF2B5EF4-FFF2-40B4-BE49-F238E27FC236}">
                  <a16:creationId xmlns:a16="http://schemas.microsoft.com/office/drawing/2014/main" id="{70D6C503-0ABE-48A7-BA0B-D5A26B558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DEB1DC4-C3A0-4645-B456-02A9FFA2C9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2ECF4175-31D6-4A9B-87A4-4C29667497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08D2906-75CA-4435-A320-08EBBA06B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1B8B373-782A-4568-BDF3-093F398F1A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07C3AD9-7FDD-480C-91FF-0D3A977DF2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8EF16B5-D539-41A0-9FDE-164CE88FE8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2FFF8CB-E294-4944-A954-FC2866B255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2CD3167-A8E1-4652-8AFE-0E5D9A90C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C9C73E-9F32-447C-921A-9A1E1ED39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9813"/>
            <a:ext cx="9988166" cy="1492537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6000" dirty="0">
                <a:ea typeface="+mj-lt"/>
                <a:cs typeface="+mj-lt"/>
                <a:hlinkClick r:id="rId2"/>
              </a:rPr>
              <a:t>Wacław Lipiński</a:t>
            </a:r>
            <a:r>
              <a:rPr lang="en-US" sz="6000" dirty="0">
                <a:ea typeface="+mj-lt"/>
                <a:cs typeface="+mj-lt"/>
              </a:rPr>
              <a:t> – „Aleksander”</a:t>
            </a:r>
            <a:endParaRPr lang="en-US" sz="6000" dirty="0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C52DAC23-EAB0-5F49-9D0B-98ADDA5B84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486" y="2113742"/>
            <a:ext cx="2954564" cy="4445277"/>
          </a:xfrm>
        </p:spPr>
      </p:pic>
    </p:spTree>
    <p:extLst>
      <p:ext uri="{BB962C8B-B14F-4D97-AF65-F5344CB8AC3E}">
        <p14:creationId xmlns:p14="http://schemas.microsoft.com/office/powerpoint/2010/main" val="94067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5" name="Top Left">
            <a:extLst>
              <a:ext uri="{FF2B5EF4-FFF2-40B4-BE49-F238E27FC236}">
                <a16:creationId xmlns:a16="http://schemas.microsoft.com/office/drawing/2014/main" id="{6F410C21-CD43-45A5-A726-CF8B01FD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0" y="-3087"/>
            <a:chExt cx="7921775" cy="68870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030EA9A-BC9B-4A24-8288-BD332A6A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2C02E7B-E3A7-4649-B0DF-7111FC4D9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0919" y="61392"/>
              <a:ext cx="4450856" cy="6822541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A466D70-407D-4A6C-887C-F213B7662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274" y="1582560"/>
              <a:ext cx="4133888" cy="5301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D419DCF-E52E-4774-921F-1A9E589C0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56887A1-BF5F-455B-B3D0-A0FA7B7DD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376C740-196E-47D9-97DD-FA626C705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931" y="3518322"/>
              <a:ext cx="2880722" cy="3317378"/>
            </a:xfrm>
            <a:custGeom>
              <a:avLst/>
              <a:gdLst>
                <a:gd name="connsiteX0" fmla="*/ 1604296 w 1604295"/>
                <a:gd name="connsiteY0" fmla="*/ 1847472 h 1847472"/>
                <a:gd name="connsiteX1" fmla="*/ 1517809 w 1604295"/>
                <a:gd name="connsiteY1" fmla="*/ 1544292 h 1847472"/>
                <a:gd name="connsiteX2" fmla="*/ 1394841 w 1604295"/>
                <a:gd name="connsiteY2" fmla="*/ 1183771 h 1847472"/>
                <a:gd name="connsiteX3" fmla="*/ 1318355 w 1604295"/>
                <a:gd name="connsiteY3" fmla="*/ 695233 h 1847472"/>
                <a:gd name="connsiteX4" fmla="*/ 1359884 w 1604295"/>
                <a:gd name="connsiteY4" fmla="*/ 397863 h 1847472"/>
                <a:gd name="connsiteX5" fmla="*/ 1359884 w 1604295"/>
                <a:gd name="connsiteY5" fmla="*/ 236700 h 1847472"/>
                <a:gd name="connsiteX6" fmla="*/ 1351598 w 1604295"/>
                <a:gd name="connsiteY6" fmla="*/ 67250 h 1847472"/>
                <a:gd name="connsiteX7" fmla="*/ 1316641 w 1604295"/>
                <a:gd name="connsiteY7" fmla="*/ 10767 h 1847472"/>
                <a:gd name="connsiteX8" fmla="*/ 1195292 w 1604295"/>
                <a:gd name="connsiteY8" fmla="*/ 34008 h 1847472"/>
                <a:gd name="connsiteX9" fmla="*/ 1005745 w 1604295"/>
                <a:gd name="connsiteY9" fmla="*/ 254988 h 1847472"/>
                <a:gd name="connsiteX10" fmla="*/ 763048 w 1604295"/>
                <a:gd name="connsiteY10" fmla="*/ 587315 h 1847472"/>
                <a:gd name="connsiteX11" fmla="*/ 548640 w 1604295"/>
                <a:gd name="connsiteY11" fmla="*/ 861444 h 1847472"/>
                <a:gd name="connsiteX12" fmla="*/ 328803 w 1604295"/>
                <a:gd name="connsiteY12" fmla="*/ 1145480 h 1847472"/>
                <a:gd name="connsiteX13" fmla="*/ 0 w 1604295"/>
                <a:gd name="connsiteY13" fmla="*/ 1607157 h 18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4295" h="1847472">
                  <a:moveTo>
                    <a:pt x="1604296" y="1847472"/>
                  </a:moveTo>
                  <a:cubicBezTo>
                    <a:pt x="1573721" y="1753270"/>
                    <a:pt x="1548479" y="1638399"/>
                    <a:pt x="1517809" y="1544292"/>
                  </a:cubicBezTo>
                  <a:cubicBezTo>
                    <a:pt x="1478471" y="1423515"/>
                    <a:pt x="1432846" y="1304929"/>
                    <a:pt x="1394841" y="1183771"/>
                  </a:cubicBezTo>
                  <a:cubicBezTo>
                    <a:pt x="1345025" y="1024893"/>
                    <a:pt x="1305497" y="860778"/>
                    <a:pt x="1318355" y="695233"/>
                  </a:cubicBezTo>
                  <a:cubicBezTo>
                    <a:pt x="1326071" y="595316"/>
                    <a:pt x="1353312" y="497780"/>
                    <a:pt x="1359884" y="397863"/>
                  </a:cubicBezTo>
                  <a:cubicBezTo>
                    <a:pt x="1363409" y="344237"/>
                    <a:pt x="1359503" y="290421"/>
                    <a:pt x="1359884" y="236700"/>
                  </a:cubicBezTo>
                  <a:cubicBezTo>
                    <a:pt x="1360265" y="179740"/>
                    <a:pt x="1366076" y="122114"/>
                    <a:pt x="1351598" y="67250"/>
                  </a:cubicBezTo>
                  <a:cubicBezTo>
                    <a:pt x="1345692" y="44866"/>
                    <a:pt x="1335691" y="23530"/>
                    <a:pt x="1316641" y="10767"/>
                  </a:cubicBezTo>
                  <a:cubicBezTo>
                    <a:pt x="1279874" y="-13998"/>
                    <a:pt x="1233202" y="8290"/>
                    <a:pt x="1195292" y="34008"/>
                  </a:cubicBezTo>
                  <a:cubicBezTo>
                    <a:pt x="1114330" y="89062"/>
                    <a:pt x="1060990" y="173644"/>
                    <a:pt x="1005745" y="254988"/>
                  </a:cubicBezTo>
                  <a:cubicBezTo>
                    <a:pt x="928688" y="368526"/>
                    <a:pt x="847058" y="478825"/>
                    <a:pt x="763048" y="587315"/>
                  </a:cubicBezTo>
                  <a:cubicBezTo>
                    <a:pt x="691991" y="679041"/>
                    <a:pt x="621697" y="771338"/>
                    <a:pt x="548640" y="861444"/>
                  </a:cubicBezTo>
                  <a:cubicBezTo>
                    <a:pt x="425672" y="1012987"/>
                    <a:pt x="453866" y="995747"/>
                    <a:pt x="328803" y="1145480"/>
                  </a:cubicBezTo>
                  <a:cubicBezTo>
                    <a:pt x="294418" y="1186628"/>
                    <a:pt x="21146" y="1558103"/>
                    <a:pt x="0" y="16071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A7BFC62-FABD-4718-9C08-C31EF1745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69" y="2957679"/>
              <a:ext cx="2196245" cy="3010367"/>
            </a:xfrm>
            <a:custGeom>
              <a:avLst/>
              <a:gdLst>
                <a:gd name="connsiteX0" fmla="*/ 1223105 w 1223105"/>
                <a:gd name="connsiteY0" fmla="*/ 0 h 1676495"/>
                <a:gd name="connsiteX1" fmla="*/ 1000792 w 1223105"/>
                <a:gd name="connsiteY1" fmla="*/ 254794 h 1676495"/>
                <a:gd name="connsiteX2" fmla="*/ 744760 w 1223105"/>
                <a:gd name="connsiteY2" fmla="*/ 651891 h 1676495"/>
                <a:gd name="connsiteX3" fmla="*/ 345758 w 1223105"/>
                <a:gd name="connsiteY3" fmla="*/ 1231773 h 1676495"/>
                <a:gd name="connsiteX4" fmla="*/ 0 w 1223105"/>
                <a:gd name="connsiteY4" fmla="*/ 1676495 h 167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05" h="1676495">
                  <a:moveTo>
                    <a:pt x="1223105" y="0"/>
                  </a:moveTo>
                  <a:cubicBezTo>
                    <a:pt x="1136523" y="72771"/>
                    <a:pt x="1066324" y="162401"/>
                    <a:pt x="1000792" y="254794"/>
                  </a:cubicBezTo>
                  <a:cubicBezTo>
                    <a:pt x="909733" y="383286"/>
                    <a:pt x="827723" y="517970"/>
                    <a:pt x="744760" y="651891"/>
                  </a:cubicBezTo>
                  <a:cubicBezTo>
                    <a:pt x="621030" y="851726"/>
                    <a:pt x="497777" y="1052608"/>
                    <a:pt x="345758" y="1231773"/>
                  </a:cubicBezTo>
                  <a:cubicBezTo>
                    <a:pt x="248888" y="1345978"/>
                    <a:pt x="61722" y="1540764"/>
                    <a:pt x="0" y="16764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78C2B3B-42DE-4307-A7F5-3C51DD2D9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34043" y="2855696"/>
              <a:ext cx="1200999" cy="3994030"/>
            </a:xfrm>
            <a:custGeom>
              <a:avLst/>
              <a:gdLst>
                <a:gd name="connsiteX0" fmla="*/ 668846 w 668845"/>
                <a:gd name="connsiteY0" fmla="*/ 2224305 h 2224304"/>
                <a:gd name="connsiteX1" fmla="*/ 486918 w 668845"/>
                <a:gd name="connsiteY1" fmla="*/ 1944365 h 2224304"/>
                <a:gd name="connsiteX2" fmla="*/ 376809 w 668845"/>
                <a:gd name="connsiteY2" fmla="*/ 1659663 h 2224304"/>
                <a:gd name="connsiteX3" fmla="*/ 319373 w 668845"/>
                <a:gd name="connsiteY3" fmla="*/ 1425157 h 2224304"/>
                <a:gd name="connsiteX4" fmla="*/ 264319 w 668845"/>
                <a:gd name="connsiteY4" fmla="*/ 1130834 h 2224304"/>
                <a:gd name="connsiteX5" fmla="*/ 278702 w 668845"/>
                <a:gd name="connsiteY5" fmla="*/ 882041 h 2224304"/>
                <a:gd name="connsiteX6" fmla="*/ 302609 w 668845"/>
                <a:gd name="connsiteY6" fmla="*/ 736118 h 2224304"/>
                <a:gd name="connsiteX7" fmla="*/ 360045 w 668845"/>
                <a:gd name="connsiteY7" fmla="*/ 444177 h 2224304"/>
                <a:gd name="connsiteX8" fmla="*/ 386334 w 668845"/>
                <a:gd name="connsiteY8" fmla="*/ 233675 h 2224304"/>
                <a:gd name="connsiteX9" fmla="*/ 0 w 668845"/>
                <a:gd name="connsiteY9" fmla="*/ 56795 h 22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8845" h="2224304">
                  <a:moveTo>
                    <a:pt x="668846" y="2224305"/>
                  </a:moveTo>
                  <a:cubicBezTo>
                    <a:pt x="599218" y="2137151"/>
                    <a:pt x="537210" y="2043996"/>
                    <a:pt x="486918" y="1944365"/>
                  </a:cubicBezTo>
                  <a:cubicBezTo>
                    <a:pt x="441008" y="1853306"/>
                    <a:pt x="404717" y="1757770"/>
                    <a:pt x="376809" y="1659663"/>
                  </a:cubicBezTo>
                  <a:cubicBezTo>
                    <a:pt x="354806" y="1582224"/>
                    <a:pt x="337757" y="1503548"/>
                    <a:pt x="319373" y="1425157"/>
                  </a:cubicBezTo>
                  <a:cubicBezTo>
                    <a:pt x="296418" y="1327811"/>
                    <a:pt x="270510" y="1230657"/>
                    <a:pt x="264319" y="1130834"/>
                  </a:cubicBezTo>
                  <a:cubicBezTo>
                    <a:pt x="259080" y="1047681"/>
                    <a:pt x="266891" y="964528"/>
                    <a:pt x="278702" y="882041"/>
                  </a:cubicBezTo>
                  <a:cubicBezTo>
                    <a:pt x="285655" y="833274"/>
                    <a:pt x="293751" y="784601"/>
                    <a:pt x="302609" y="736118"/>
                  </a:cubicBezTo>
                  <a:cubicBezTo>
                    <a:pt x="320516" y="638582"/>
                    <a:pt x="339471" y="541237"/>
                    <a:pt x="360045" y="444177"/>
                  </a:cubicBezTo>
                  <a:cubicBezTo>
                    <a:pt x="374809" y="374549"/>
                    <a:pt x="389763" y="304541"/>
                    <a:pt x="386334" y="233675"/>
                  </a:cubicBezTo>
                  <a:cubicBezTo>
                    <a:pt x="383191" y="168809"/>
                    <a:pt x="391287" y="-120751"/>
                    <a:pt x="0" y="567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0C6FE7A-5F50-46A9-B473-A40F60CF9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7437" y="5668418"/>
              <a:ext cx="1982111" cy="1181308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2BF817-B70D-4687-9A70-09C0C6CF8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25817"/>
              <a:ext cx="2282549" cy="5138883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FCAC004-4B7F-45C4-834A-116FD2D03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53524"/>
              <a:ext cx="1650357" cy="4733534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193C743-6F98-4322-B366-AD0353B10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379002"/>
              <a:ext cx="1123546" cy="411627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D3C2310-33DE-4B73-A297-67D5721A8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798206"/>
              <a:ext cx="756945" cy="3350210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78B8B6B-A236-4752-937C-83AF1C4EC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247513"/>
              <a:ext cx="515229" cy="2438941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16B9790-C202-4F5D-8BEC-130557782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752232"/>
              <a:ext cx="300409" cy="1599679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0884AE-BEEF-4D8B-B59B-1EFC91429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31253" y="14016"/>
              <a:ext cx="5523537" cy="3012568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DC19431-34DB-4F62-A4D8-ED38ECCB9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87455" y="75587"/>
              <a:ext cx="4681672" cy="2637228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BF5735E-2BC7-4236-B830-616EBBBC7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0305" y="31802"/>
              <a:ext cx="3763077" cy="2110194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5" name="Bottom Right">
            <a:extLst>
              <a:ext uri="{FF2B5EF4-FFF2-40B4-BE49-F238E27FC236}">
                <a16:creationId xmlns:a16="http://schemas.microsoft.com/office/drawing/2014/main" id="{83664CB5-2BA0-493E-BEC5-BACF868A1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4DC3445-FC3D-4F90-BC75-AD8EDD18A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7" name="Graphic 157">
              <a:extLst>
                <a:ext uri="{FF2B5EF4-FFF2-40B4-BE49-F238E27FC236}">
                  <a16:creationId xmlns:a16="http://schemas.microsoft.com/office/drawing/2014/main" id="{70D6C503-0ABE-48A7-BA0B-D5A26B558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DEB1DC4-C3A0-4645-B456-02A9FFA2C9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ECF4175-31D6-4A9B-87A4-4C29667497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08D2906-75CA-4435-A320-08EBBA06B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1B8B373-782A-4568-BDF3-093F398F1A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07C3AD9-7FDD-480C-91FF-0D3A977DF2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A8EF16B5-D539-41A0-9FDE-164CE88FE8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2FFF8CB-E294-4944-A954-FC2866B255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2CD3167-A8E1-4652-8AFE-0E5D9A90C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8EA5960-1BCB-463B-9E54-B5F2436C5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9813"/>
            <a:ext cx="9988166" cy="2601932"/>
          </a:xfrm>
        </p:spPr>
        <p:txBody>
          <a:bodyPr anchor="b">
            <a:normAutofit/>
          </a:bodyPr>
          <a:lstStyle/>
          <a:p>
            <a:pPr marL="285750" indent="-285750" algn="ctr">
              <a:lnSpc>
                <a:spcPct val="90000"/>
              </a:lnSpc>
              <a:buFont typeface="Arial"/>
              <a:buChar char="•"/>
            </a:pPr>
            <a:r>
              <a:rPr lang="en-US" sz="4200" dirty="0">
                <a:ea typeface="+mj-lt"/>
                <a:cs typeface="+mj-lt"/>
                <a:hlinkClick r:id="rId2"/>
              </a:rPr>
              <a:t>Hieronim Dekutowski</a:t>
            </a:r>
            <a:r>
              <a:rPr lang="en-US" sz="4200" dirty="0">
                <a:ea typeface="+mj-lt"/>
                <a:cs typeface="+mj-lt"/>
              </a:rPr>
              <a:t> – „Zapora” (po lewej) i </a:t>
            </a:r>
            <a:r>
              <a:rPr lang="en-US" sz="4200" dirty="0">
                <a:ea typeface="+mj-lt"/>
                <a:cs typeface="+mj-lt"/>
                <a:hlinkClick r:id="rId3"/>
              </a:rPr>
              <a:t>Zdzisław Broński</a:t>
            </a:r>
            <a:r>
              <a:rPr lang="en-US" sz="4200" dirty="0">
                <a:ea typeface="+mj-lt"/>
                <a:cs typeface="+mj-lt"/>
              </a:rPr>
              <a:t> – „Uskok”</a:t>
            </a:r>
            <a:endParaRPr lang="en-US" sz="4200" dirty="0"/>
          </a:p>
          <a:p>
            <a:pPr algn="ctr">
              <a:lnSpc>
                <a:spcPct val="90000"/>
              </a:lnSpc>
            </a:pPr>
            <a:br>
              <a:rPr lang="en-US" sz="4200" dirty="0"/>
            </a:br>
            <a:endParaRPr lang="en-US" sz="4200" dirty="0"/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0101766F-FD93-DA42-8FD2-EB53822AB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52" y="2287434"/>
            <a:ext cx="6382184" cy="4150912"/>
          </a:xfrm>
        </p:spPr>
      </p:pic>
    </p:spTree>
    <p:extLst>
      <p:ext uri="{BB962C8B-B14F-4D97-AF65-F5344CB8AC3E}">
        <p14:creationId xmlns:p14="http://schemas.microsoft.com/office/powerpoint/2010/main" val="249235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5" name="Top Left">
            <a:extLst>
              <a:ext uri="{FF2B5EF4-FFF2-40B4-BE49-F238E27FC236}">
                <a16:creationId xmlns:a16="http://schemas.microsoft.com/office/drawing/2014/main" id="{6F410C21-CD43-45A5-A726-CF8B01FD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0" y="-3087"/>
            <a:chExt cx="7921775" cy="68870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030EA9A-BC9B-4A24-8288-BD332A6A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2C02E7B-E3A7-4649-B0DF-7111FC4D9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0919" y="61392"/>
              <a:ext cx="4450856" cy="6822541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A466D70-407D-4A6C-887C-F213B7662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274" y="1582560"/>
              <a:ext cx="4133888" cy="5301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D419DCF-E52E-4774-921F-1A9E589C0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56887A1-BF5F-455B-B3D0-A0FA7B7DD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376C740-196E-47D9-97DD-FA626C705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931" y="3518322"/>
              <a:ext cx="2880722" cy="3317378"/>
            </a:xfrm>
            <a:custGeom>
              <a:avLst/>
              <a:gdLst>
                <a:gd name="connsiteX0" fmla="*/ 1604296 w 1604295"/>
                <a:gd name="connsiteY0" fmla="*/ 1847472 h 1847472"/>
                <a:gd name="connsiteX1" fmla="*/ 1517809 w 1604295"/>
                <a:gd name="connsiteY1" fmla="*/ 1544292 h 1847472"/>
                <a:gd name="connsiteX2" fmla="*/ 1394841 w 1604295"/>
                <a:gd name="connsiteY2" fmla="*/ 1183771 h 1847472"/>
                <a:gd name="connsiteX3" fmla="*/ 1318355 w 1604295"/>
                <a:gd name="connsiteY3" fmla="*/ 695233 h 1847472"/>
                <a:gd name="connsiteX4" fmla="*/ 1359884 w 1604295"/>
                <a:gd name="connsiteY4" fmla="*/ 397863 h 1847472"/>
                <a:gd name="connsiteX5" fmla="*/ 1359884 w 1604295"/>
                <a:gd name="connsiteY5" fmla="*/ 236700 h 1847472"/>
                <a:gd name="connsiteX6" fmla="*/ 1351598 w 1604295"/>
                <a:gd name="connsiteY6" fmla="*/ 67250 h 1847472"/>
                <a:gd name="connsiteX7" fmla="*/ 1316641 w 1604295"/>
                <a:gd name="connsiteY7" fmla="*/ 10767 h 1847472"/>
                <a:gd name="connsiteX8" fmla="*/ 1195292 w 1604295"/>
                <a:gd name="connsiteY8" fmla="*/ 34008 h 1847472"/>
                <a:gd name="connsiteX9" fmla="*/ 1005745 w 1604295"/>
                <a:gd name="connsiteY9" fmla="*/ 254988 h 1847472"/>
                <a:gd name="connsiteX10" fmla="*/ 763048 w 1604295"/>
                <a:gd name="connsiteY10" fmla="*/ 587315 h 1847472"/>
                <a:gd name="connsiteX11" fmla="*/ 548640 w 1604295"/>
                <a:gd name="connsiteY11" fmla="*/ 861444 h 1847472"/>
                <a:gd name="connsiteX12" fmla="*/ 328803 w 1604295"/>
                <a:gd name="connsiteY12" fmla="*/ 1145480 h 1847472"/>
                <a:gd name="connsiteX13" fmla="*/ 0 w 1604295"/>
                <a:gd name="connsiteY13" fmla="*/ 1607157 h 18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4295" h="1847472">
                  <a:moveTo>
                    <a:pt x="1604296" y="1847472"/>
                  </a:moveTo>
                  <a:cubicBezTo>
                    <a:pt x="1573721" y="1753270"/>
                    <a:pt x="1548479" y="1638399"/>
                    <a:pt x="1517809" y="1544292"/>
                  </a:cubicBezTo>
                  <a:cubicBezTo>
                    <a:pt x="1478471" y="1423515"/>
                    <a:pt x="1432846" y="1304929"/>
                    <a:pt x="1394841" y="1183771"/>
                  </a:cubicBezTo>
                  <a:cubicBezTo>
                    <a:pt x="1345025" y="1024893"/>
                    <a:pt x="1305497" y="860778"/>
                    <a:pt x="1318355" y="695233"/>
                  </a:cubicBezTo>
                  <a:cubicBezTo>
                    <a:pt x="1326071" y="595316"/>
                    <a:pt x="1353312" y="497780"/>
                    <a:pt x="1359884" y="397863"/>
                  </a:cubicBezTo>
                  <a:cubicBezTo>
                    <a:pt x="1363409" y="344237"/>
                    <a:pt x="1359503" y="290421"/>
                    <a:pt x="1359884" y="236700"/>
                  </a:cubicBezTo>
                  <a:cubicBezTo>
                    <a:pt x="1360265" y="179740"/>
                    <a:pt x="1366076" y="122114"/>
                    <a:pt x="1351598" y="67250"/>
                  </a:cubicBezTo>
                  <a:cubicBezTo>
                    <a:pt x="1345692" y="44866"/>
                    <a:pt x="1335691" y="23530"/>
                    <a:pt x="1316641" y="10767"/>
                  </a:cubicBezTo>
                  <a:cubicBezTo>
                    <a:pt x="1279874" y="-13998"/>
                    <a:pt x="1233202" y="8290"/>
                    <a:pt x="1195292" y="34008"/>
                  </a:cubicBezTo>
                  <a:cubicBezTo>
                    <a:pt x="1114330" y="89062"/>
                    <a:pt x="1060990" y="173644"/>
                    <a:pt x="1005745" y="254988"/>
                  </a:cubicBezTo>
                  <a:cubicBezTo>
                    <a:pt x="928688" y="368526"/>
                    <a:pt x="847058" y="478825"/>
                    <a:pt x="763048" y="587315"/>
                  </a:cubicBezTo>
                  <a:cubicBezTo>
                    <a:pt x="691991" y="679041"/>
                    <a:pt x="621697" y="771338"/>
                    <a:pt x="548640" y="861444"/>
                  </a:cubicBezTo>
                  <a:cubicBezTo>
                    <a:pt x="425672" y="1012987"/>
                    <a:pt x="453866" y="995747"/>
                    <a:pt x="328803" y="1145480"/>
                  </a:cubicBezTo>
                  <a:cubicBezTo>
                    <a:pt x="294418" y="1186628"/>
                    <a:pt x="21146" y="1558103"/>
                    <a:pt x="0" y="16071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A7BFC62-FABD-4718-9C08-C31EF1745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69" y="2957679"/>
              <a:ext cx="2196245" cy="3010367"/>
            </a:xfrm>
            <a:custGeom>
              <a:avLst/>
              <a:gdLst>
                <a:gd name="connsiteX0" fmla="*/ 1223105 w 1223105"/>
                <a:gd name="connsiteY0" fmla="*/ 0 h 1676495"/>
                <a:gd name="connsiteX1" fmla="*/ 1000792 w 1223105"/>
                <a:gd name="connsiteY1" fmla="*/ 254794 h 1676495"/>
                <a:gd name="connsiteX2" fmla="*/ 744760 w 1223105"/>
                <a:gd name="connsiteY2" fmla="*/ 651891 h 1676495"/>
                <a:gd name="connsiteX3" fmla="*/ 345758 w 1223105"/>
                <a:gd name="connsiteY3" fmla="*/ 1231773 h 1676495"/>
                <a:gd name="connsiteX4" fmla="*/ 0 w 1223105"/>
                <a:gd name="connsiteY4" fmla="*/ 1676495 h 167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05" h="1676495">
                  <a:moveTo>
                    <a:pt x="1223105" y="0"/>
                  </a:moveTo>
                  <a:cubicBezTo>
                    <a:pt x="1136523" y="72771"/>
                    <a:pt x="1066324" y="162401"/>
                    <a:pt x="1000792" y="254794"/>
                  </a:cubicBezTo>
                  <a:cubicBezTo>
                    <a:pt x="909733" y="383286"/>
                    <a:pt x="827723" y="517970"/>
                    <a:pt x="744760" y="651891"/>
                  </a:cubicBezTo>
                  <a:cubicBezTo>
                    <a:pt x="621030" y="851726"/>
                    <a:pt x="497777" y="1052608"/>
                    <a:pt x="345758" y="1231773"/>
                  </a:cubicBezTo>
                  <a:cubicBezTo>
                    <a:pt x="248888" y="1345978"/>
                    <a:pt x="61722" y="1540764"/>
                    <a:pt x="0" y="16764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78C2B3B-42DE-4307-A7F5-3C51DD2D9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34043" y="2855696"/>
              <a:ext cx="1200999" cy="3994030"/>
            </a:xfrm>
            <a:custGeom>
              <a:avLst/>
              <a:gdLst>
                <a:gd name="connsiteX0" fmla="*/ 668846 w 668845"/>
                <a:gd name="connsiteY0" fmla="*/ 2224305 h 2224304"/>
                <a:gd name="connsiteX1" fmla="*/ 486918 w 668845"/>
                <a:gd name="connsiteY1" fmla="*/ 1944365 h 2224304"/>
                <a:gd name="connsiteX2" fmla="*/ 376809 w 668845"/>
                <a:gd name="connsiteY2" fmla="*/ 1659663 h 2224304"/>
                <a:gd name="connsiteX3" fmla="*/ 319373 w 668845"/>
                <a:gd name="connsiteY3" fmla="*/ 1425157 h 2224304"/>
                <a:gd name="connsiteX4" fmla="*/ 264319 w 668845"/>
                <a:gd name="connsiteY4" fmla="*/ 1130834 h 2224304"/>
                <a:gd name="connsiteX5" fmla="*/ 278702 w 668845"/>
                <a:gd name="connsiteY5" fmla="*/ 882041 h 2224304"/>
                <a:gd name="connsiteX6" fmla="*/ 302609 w 668845"/>
                <a:gd name="connsiteY6" fmla="*/ 736118 h 2224304"/>
                <a:gd name="connsiteX7" fmla="*/ 360045 w 668845"/>
                <a:gd name="connsiteY7" fmla="*/ 444177 h 2224304"/>
                <a:gd name="connsiteX8" fmla="*/ 386334 w 668845"/>
                <a:gd name="connsiteY8" fmla="*/ 233675 h 2224304"/>
                <a:gd name="connsiteX9" fmla="*/ 0 w 668845"/>
                <a:gd name="connsiteY9" fmla="*/ 56795 h 22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8845" h="2224304">
                  <a:moveTo>
                    <a:pt x="668846" y="2224305"/>
                  </a:moveTo>
                  <a:cubicBezTo>
                    <a:pt x="599218" y="2137151"/>
                    <a:pt x="537210" y="2043996"/>
                    <a:pt x="486918" y="1944365"/>
                  </a:cubicBezTo>
                  <a:cubicBezTo>
                    <a:pt x="441008" y="1853306"/>
                    <a:pt x="404717" y="1757770"/>
                    <a:pt x="376809" y="1659663"/>
                  </a:cubicBezTo>
                  <a:cubicBezTo>
                    <a:pt x="354806" y="1582224"/>
                    <a:pt x="337757" y="1503548"/>
                    <a:pt x="319373" y="1425157"/>
                  </a:cubicBezTo>
                  <a:cubicBezTo>
                    <a:pt x="296418" y="1327811"/>
                    <a:pt x="270510" y="1230657"/>
                    <a:pt x="264319" y="1130834"/>
                  </a:cubicBezTo>
                  <a:cubicBezTo>
                    <a:pt x="259080" y="1047681"/>
                    <a:pt x="266891" y="964528"/>
                    <a:pt x="278702" y="882041"/>
                  </a:cubicBezTo>
                  <a:cubicBezTo>
                    <a:pt x="285655" y="833274"/>
                    <a:pt x="293751" y="784601"/>
                    <a:pt x="302609" y="736118"/>
                  </a:cubicBezTo>
                  <a:cubicBezTo>
                    <a:pt x="320516" y="638582"/>
                    <a:pt x="339471" y="541237"/>
                    <a:pt x="360045" y="444177"/>
                  </a:cubicBezTo>
                  <a:cubicBezTo>
                    <a:pt x="374809" y="374549"/>
                    <a:pt x="389763" y="304541"/>
                    <a:pt x="386334" y="233675"/>
                  </a:cubicBezTo>
                  <a:cubicBezTo>
                    <a:pt x="383191" y="168809"/>
                    <a:pt x="391287" y="-120751"/>
                    <a:pt x="0" y="567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0C6FE7A-5F50-46A9-B473-A40F60CF9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7437" y="5668418"/>
              <a:ext cx="1982111" cy="1181308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2BF817-B70D-4687-9A70-09C0C6CF8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25817"/>
              <a:ext cx="2282549" cy="5138883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FCAC004-4B7F-45C4-834A-116FD2D03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53524"/>
              <a:ext cx="1650357" cy="4733534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193C743-6F98-4322-B366-AD0353B10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379002"/>
              <a:ext cx="1123546" cy="411627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D3C2310-33DE-4B73-A297-67D5721A8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798206"/>
              <a:ext cx="756945" cy="3350210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78B8B6B-A236-4752-937C-83AF1C4EC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247513"/>
              <a:ext cx="515229" cy="2438941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16B9790-C202-4F5D-8BEC-130557782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752232"/>
              <a:ext cx="300409" cy="1599679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0884AE-BEEF-4D8B-B59B-1EFC91429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31253" y="14016"/>
              <a:ext cx="5523537" cy="3012568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DC19431-34DB-4F62-A4D8-ED38ECCB9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87455" y="75587"/>
              <a:ext cx="4681672" cy="2637228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BF5735E-2BC7-4236-B830-616EBBBC7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0305" y="31802"/>
              <a:ext cx="3763077" cy="2110194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5" name="Bottom Right">
            <a:extLst>
              <a:ext uri="{FF2B5EF4-FFF2-40B4-BE49-F238E27FC236}">
                <a16:creationId xmlns:a16="http://schemas.microsoft.com/office/drawing/2014/main" id="{83664CB5-2BA0-493E-BEC5-BACF868A1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4DC3445-FC3D-4F90-BC75-AD8EDD18A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7" name="Graphic 157">
              <a:extLst>
                <a:ext uri="{FF2B5EF4-FFF2-40B4-BE49-F238E27FC236}">
                  <a16:creationId xmlns:a16="http://schemas.microsoft.com/office/drawing/2014/main" id="{70D6C503-0ABE-48A7-BA0B-D5A26B558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DEB1DC4-C3A0-4645-B456-02A9FFA2C9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ECF4175-31D6-4A9B-87A4-4C29667497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08D2906-75CA-4435-A320-08EBBA06B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1B8B373-782A-4568-BDF3-093F398F1A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07C3AD9-7FDD-480C-91FF-0D3A977DF2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A8EF16B5-D539-41A0-9FDE-164CE88FE8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2FFF8CB-E294-4944-A954-FC2866B255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2CD3167-A8E1-4652-8AFE-0E5D9A90C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D28CCF1-E5CB-4F45-B547-8673608D7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957" y="339494"/>
            <a:ext cx="12324012" cy="1411801"/>
          </a:xfrm>
        </p:spPr>
        <p:txBody>
          <a:bodyPr anchor="b">
            <a:normAutofit/>
          </a:bodyPr>
          <a:lstStyle/>
          <a:p>
            <a:pPr algn="ctr"/>
            <a:r>
              <a:rPr lang="en-US" sz="6000" dirty="0">
                <a:ea typeface="+mj-lt"/>
                <a:cs typeface="+mj-lt"/>
                <a:hlinkClick r:id="rId2"/>
              </a:rPr>
              <a:t>Stanisław Kasznica</a:t>
            </a:r>
            <a:r>
              <a:rPr lang="en-US" sz="6000" dirty="0">
                <a:ea typeface="+mj-lt"/>
                <a:cs typeface="+mj-lt"/>
              </a:rPr>
              <a:t> – „Wąsowski”</a:t>
            </a:r>
            <a:endParaRPr lang="en-US" sz="6000" dirty="0"/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28F5134B-1B2E-8F4A-A4E7-BA758590C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378" y="2383230"/>
            <a:ext cx="6556116" cy="4083914"/>
          </a:xfrm>
        </p:spPr>
      </p:pic>
    </p:spTree>
    <p:extLst>
      <p:ext uri="{BB962C8B-B14F-4D97-AF65-F5344CB8AC3E}">
        <p14:creationId xmlns:p14="http://schemas.microsoft.com/office/powerpoint/2010/main" val="424478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5" name="Top Left">
            <a:extLst>
              <a:ext uri="{FF2B5EF4-FFF2-40B4-BE49-F238E27FC236}">
                <a16:creationId xmlns:a16="http://schemas.microsoft.com/office/drawing/2014/main" id="{6F410C21-CD43-45A5-A726-CF8B01FD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0" y="-3087"/>
            <a:chExt cx="7921775" cy="68870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030EA9A-BC9B-4A24-8288-BD332A6A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2C02E7B-E3A7-4649-B0DF-7111FC4D9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0919" y="61392"/>
              <a:ext cx="4450856" cy="6822541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A466D70-407D-4A6C-887C-F213B7662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274" y="1582560"/>
              <a:ext cx="4133888" cy="5301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D419DCF-E52E-4774-921F-1A9E589C0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56887A1-BF5F-455B-B3D0-A0FA7B7DD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376C740-196E-47D9-97DD-FA626C705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931" y="3518322"/>
              <a:ext cx="2880722" cy="3317378"/>
            </a:xfrm>
            <a:custGeom>
              <a:avLst/>
              <a:gdLst>
                <a:gd name="connsiteX0" fmla="*/ 1604296 w 1604295"/>
                <a:gd name="connsiteY0" fmla="*/ 1847472 h 1847472"/>
                <a:gd name="connsiteX1" fmla="*/ 1517809 w 1604295"/>
                <a:gd name="connsiteY1" fmla="*/ 1544292 h 1847472"/>
                <a:gd name="connsiteX2" fmla="*/ 1394841 w 1604295"/>
                <a:gd name="connsiteY2" fmla="*/ 1183771 h 1847472"/>
                <a:gd name="connsiteX3" fmla="*/ 1318355 w 1604295"/>
                <a:gd name="connsiteY3" fmla="*/ 695233 h 1847472"/>
                <a:gd name="connsiteX4" fmla="*/ 1359884 w 1604295"/>
                <a:gd name="connsiteY4" fmla="*/ 397863 h 1847472"/>
                <a:gd name="connsiteX5" fmla="*/ 1359884 w 1604295"/>
                <a:gd name="connsiteY5" fmla="*/ 236700 h 1847472"/>
                <a:gd name="connsiteX6" fmla="*/ 1351598 w 1604295"/>
                <a:gd name="connsiteY6" fmla="*/ 67250 h 1847472"/>
                <a:gd name="connsiteX7" fmla="*/ 1316641 w 1604295"/>
                <a:gd name="connsiteY7" fmla="*/ 10767 h 1847472"/>
                <a:gd name="connsiteX8" fmla="*/ 1195292 w 1604295"/>
                <a:gd name="connsiteY8" fmla="*/ 34008 h 1847472"/>
                <a:gd name="connsiteX9" fmla="*/ 1005745 w 1604295"/>
                <a:gd name="connsiteY9" fmla="*/ 254988 h 1847472"/>
                <a:gd name="connsiteX10" fmla="*/ 763048 w 1604295"/>
                <a:gd name="connsiteY10" fmla="*/ 587315 h 1847472"/>
                <a:gd name="connsiteX11" fmla="*/ 548640 w 1604295"/>
                <a:gd name="connsiteY11" fmla="*/ 861444 h 1847472"/>
                <a:gd name="connsiteX12" fmla="*/ 328803 w 1604295"/>
                <a:gd name="connsiteY12" fmla="*/ 1145480 h 1847472"/>
                <a:gd name="connsiteX13" fmla="*/ 0 w 1604295"/>
                <a:gd name="connsiteY13" fmla="*/ 1607157 h 18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4295" h="1847472">
                  <a:moveTo>
                    <a:pt x="1604296" y="1847472"/>
                  </a:moveTo>
                  <a:cubicBezTo>
                    <a:pt x="1573721" y="1753270"/>
                    <a:pt x="1548479" y="1638399"/>
                    <a:pt x="1517809" y="1544292"/>
                  </a:cubicBezTo>
                  <a:cubicBezTo>
                    <a:pt x="1478471" y="1423515"/>
                    <a:pt x="1432846" y="1304929"/>
                    <a:pt x="1394841" y="1183771"/>
                  </a:cubicBezTo>
                  <a:cubicBezTo>
                    <a:pt x="1345025" y="1024893"/>
                    <a:pt x="1305497" y="860778"/>
                    <a:pt x="1318355" y="695233"/>
                  </a:cubicBezTo>
                  <a:cubicBezTo>
                    <a:pt x="1326071" y="595316"/>
                    <a:pt x="1353312" y="497780"/>
                    <a:pt x="1359884" y="397863"/>
                  </a:cubicBezTo>
                  <a:cubicBezTo>
                    <a:pt x="1363409" y="344237"/>
                    <a:pt x="1359503" y="290421"/>
                    <a:pt x="1359884" y="236700"/>
                  </a:cubicBezTo>
                  <a:cubicBezTo>
                    <a:pt x="1360265" y="179740"/>
                    <a:pt x="1366076" y="122114"/>
                    <a:pt x="1351598" y="67250"/>
                  </a:cubicBezTo>
                  <a:cubicBezTo>
                    <a:pt x="1345692" y="44866"/>
                    <a:pt x="1335691" y="23530"/>
                    <a:pt x="1316641" y="10767"/>
                  </a:cubicBezTo>
                  <a:cubicBezTo>
                    <a:pt x="1279874" y="-13998"/>
                    <a:pt x="1233202" y="8290"/>
                    <a:pt x="1195292" y="34008"/>
                  </a:cubicBezTo>
                  <a:cubicBezTo>
                    <a:pt x="1114330" y="89062"/>
                    <a:pt x="1060990" y="173644"/>
                    <a:pt x="1005745" y="254988"/>
                  </a:cubicBezTo>
                  <a:cubicBezTo>
                    <a:pt x="928688" y="368526"/>
                    <a:pt x="847058" y="478825"/>
                    <a:pt x="763048" y="587315"/>
                  </a:cubicBezTo>
                  <a:cubicBezTo>
                    <a:pt x="691991" y="679041"/>
                    <a:pt x="621697" y="771338"/>
                    <a:pt x="548640" y="861444"/>
                  </a:cubicBezTo>
                  <a:cubicBezTo>
                    <a:pt x="425672" y="1012987"/>
                    <a:pt x="453866" y="995747"/>
                    <a:pt x="328803" y="1145480"/>
                  </a:cubicBezTo>
                  <a:cubicBezTo>
                    <a:pt x="294418" y="1186628"/>
                    <a:pt x="21146" y="1558103"/>
                    <a:pt x="0" y="16071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A7BFC62-FABD-4718-9C08-C31EF1745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69" y="2957679"/>
              <a:ext cx="2196245" cy="3010367"/>
            </a:xfrm>
            <a:custGeom>
              <a:avLst/>
              <a:gdLst>
                <a:gd name="connsiteX0" fmla="*/ 1223105 w 1223105"/>
                <a:gd name="connsiteY0" fmla="*/ 0 h 1676495"/>
                <a:gd name="connsiteX1" fmla="*/ 1000792 w 1223105"/>
                <a:gd name="connsiteY1" fmla="*/ 254794 h 1676495"/>
                <a:gd name="connsiteX2" fmla="*/ 744760 w 1223105"/>
                <a:gd name="connsiteY2" fmla="*/ 651891 h 1676495"/>
                <a:gd name="connsiteX3" fmla="*/ 345758 w 1223105"/>
                <a:gd name="connsiteY3" fmla="*/ 1231773 h 1676495"/>
                <a:gd name="connsiteX4" fmla="*/ 0 w 1223105"/>
                <a:gd name="connsiteY4" fmla="*/ 1676495 h 167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05" h="1676495">
                  <a:moveTo>
                    <a:pt x="1223105" y="0"/>
                  </a:moveTo>
                  <a:cubicBezTo>
                    <a:pt x="1136523" y="72771"/>
                    <a:pt x="1066324" y="162401"/>
                    <a:pt x="1000792" y="254794"/>
                  </a:cubicBezTo>
                  <a:cubicBezTo>
                    <a:pt x="909733" y="383286"/>
                    <a:pt x="827723" y="517970"/>
                    <a:pt x="744760" y="651891"/>
                  </a:cubicBezTo>
                  <a:cubicBezTo>
                    <a:pt x="621030" y="851726"/>
                    <a:pt x="497777" y="1052608"/>
                    <a:pt x="345758" y="1231773"/>
                  </a:cubicBezTo>
                  <a:cubicBezTo>
                    <a:pt x="248888" y="1345978"/>
                    <a:pt x="61722" y="1540764"/>
                    <a:pt x="0" y="16764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78C2B3B-42DE-4307-A7F5-3C51DD2D9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34043" y="2855696"/>
              <a:ext cx="1200999" cy="3994030"/>
            </a:xfrm>
            <a:custGeom>
              <a:avLst/>
              <a:gdLst>
                <a:gd name="connsiteX0" fmla="*/ 668846 w 668845"/>
                <a:gd name="connsiteY0" fmla="*/ 2224305 h 2224304"/>
                <a:gd name="connsiteX1" fmla="*/ 486918 w 668845"/>
                <a:gd name="connsiteY1" fmla="*/ 1944365 h 2224304"/>
                <a:gd name="connsiteX2" fmla="*/ 376809 w 668845"/>
                <a:gd name="connsiteY2" fmla="*/ 1659663 h 2224304"/>
                <a:gd name="connsiteX3" fmla="*/ 319373 w 668845"/>
                <a:gd name="connsiteY3" fmla="*/ 1425157 h 2224304"/>
                <a:gd name="connsiteX4" fmla="*/ 264319 w 668845"/>
                <a:gd name="connsiteY4" fmla="*/ 1130834 h 2224304"/>
                <a:gd name="connsiteX5" fmla="*/ 278702 w 668845"/>
                <a:gd name="connsiteY5" fmla="*/ 882041 h 2224304"/>
                <a:gd name="connsiteX6" fmla="*/ 302609 w 668845"/>
                <a:gd name="connsiteY6" fmla="*/ 736118 h 2224304"/>
                <a:gd name="connsiteX7" fmla="*/ 360045 w 668845"/>
                <a:gd name="connsiteY7" fmla="*/ 444177 h 2224304"/>
                <a:gd name="connsiteX8" fmla="*/ 386334 w 668845"/>
                <a:gd name="connsiteY8" fmla="*/ 233675 h 2224304"/>
                <a:gd name="connsiteX9" fmla="*/ 0 w 668845"/>
                <a:gd name="connsiteY9" fmla="*/ 56795 h 22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8845" h="2224304">
                  <a:moveTo>
                    <a:pt x="668846" y="2224305"/>
                  </a:moveTo>
                  <a:cubicBezTo>
                    <a:pt x="599218" y="2137151"/>
                    <a:pt x="537210" y="2043996"/>
                    <a:pt x="486918" y="1944365"/>
                  </a:cubicBezTo>
                  <a:cubicBezTo>
                    <a:pt x="441008" y="1853306"/>
                    <a:pt x="404717" y="1757770"/>
                    <a:pt x="376809" y="1659663"/>
                  </a:cubicBezTo>
                  <a:cubicBezTo>
                    <a:pt x="354806" y="1582224"/>
                    <a:pt x="337757" y="1503548"/>
                    <a:pt x="319373" y="1425157"/>
                  </a:cubicBezTo>
                  <a:cubicBezTo>
                    <a:pt x="296418" y="1327811"/>
                    <a:pt x="270510" y="1230657"/>
                    <a:pt x="264319" y="1130834"/>
                  </a:cubicBezTo>
                  <a:cubicBezTo>
                    <a:pt x="259080" y="1047681"/>
                    <a:pt x="266891" y="964528"/>
                    <a:pt x="278702" y="882041"/>
                  </a:cubicBezTo>
                  <a:cubicBezTo>
                    <a:pt x="285655" y="833274"/>
                    <a:pt x="293751" y="784601"/>
                    <a:pt x="302609" y="736118"/>
                  </a:cubicBezTo>
                  <a:cubicBezTo>
                    <a:pt x="320516" y="638582"/>
                    <a:pt x="339471" y="541237"/>
                    <a:pt x="360045" y="444177"/>
                  </a:cubicBezTo>
                  <a:cubicBezTo>
                    <a:pt x="374809" y="374549"/>
                    <a:pt x="389763" y="304541"/>
                    <a:pt x="386334" y="233675"/>
                  </a:cubicBezTo>
                  <a:cubicBezTo>
                    <a:pt x="383191" y="168809"/>
                    <a:pt x="391287" y="-120751"/>
                    <a:pt x="0" y="567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0C6FE7A-5F50-46A9-B473-A40F60CF9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7437" y="5668418"/>
              <a:ext cx="1982111" cy="1181308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2BF817-B70D-4687-9A70-09C0C6CF8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25817"/>
              <a:ext cx="2282549" cy="5138883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FCAC004-4B7F-45C4-834A-116FD2D03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53524"/>
              <a:ext cx="1650357" cy="4733534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193C743-6F98-4322-B366-AD0353B10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379002"/>
              <a:ext cx="1123546" cy="411627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D3C2310-33DE-4B73-A297-67D5721A8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798206"/>
              <a:ext cx="756945" cy="3350210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78B8B6B-A236-4752-937C-83AF1C4EC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247513"/>
              <a:ext cx="515229" cy="2438941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16B9790-C202-4F5D-8BEC-130557782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752232"/>
              <a:ext cx="300409" cy="1599679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0884AE-BEEF-4D8B-B59B-1EFC91429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31253" y="14016"/>
              <a:ext cx="5523537" cy="3012568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DC19431-34DB-4F62-A4D8-ED38ECCB9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87455" y="75587"/>
              <a:ext cx="4681672" cy="2637228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BF5735E-2BC7-4236-B830-616EBBBC7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0305" y="31802"/>
              <a:ext cx="3763077" cy="2110194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5" name="Bottom Right">
            <a:extLst>
              <a:ext uri="{FF2B5EF4-FFF2-40B4-BE49-F238E27FC236}">
                <a16:creationId xmlns:a16="http://schemas.microsoft.com/office/drawing/2014/main" id="{83664CB5-2BA0-493E-BEC5-BACF868A1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4DC3445-FC3D-4F90-BC75-AD8EDD18A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7" name="Graphic 157">
              <a:extLst>
                <a:ext uri="{FF2B5EF4-FFF2-40B4-BE49-F238E27FC236}">
                  <a16:creationId xmlns:a16="http://schemas.microsoft.com/office/drawing/2014/main" id="{70D6C503-0ABE-48A7-BA0B-D5A26B558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DEB1DC4-C3A0-4645-B456-02A9FFA2C9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ECF4175-31D6-4A9B-87A4-4C29667497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08D2906-75CA-4435-A320-08EBBA06B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1B8B373-782A-4568-BDF3-093F398F1A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07C3AD9-7FDD-480C-91FF-0D3A977DF2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A8EF16B5-D539-41A0-9FDE-164CE88FE8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2FFF8CB-E294-4944-A954-FC2866B255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2CD3167-A8E1-4652-8AFE-0E5D9A90C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3285F4C-0762-4BB6-8CA5-5C6729538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9813"/>
            <a:ext cx="9988166" cy="841069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6000" dirty="0">
                <a:ea typeface="+mj-lt"/>
                <a:cs typeface="+mj-lt"/>
                <a:hlinkClick r:id="rId2"/>
              </a:rPr>
              <a:t>Władysław Łukasi</a:t>
            </a:r>
            <a:r>
              <a:rPr lang="pl-PL" sz="6000" dirty="0">
                <a:ea typeface="+mj-lt"/>
                <a:cs typeface="+mj-lt"/>
                <a:hlinkClick r:id="rId2"/>
              </a:rPr>
              <a:t>u</a:t>
            </a:r>
            <a:r>
              <a:rPr lang="en-US" sz="6000" dirty="0">
                <a:ea typeface="+mj-lt"/>
                <a:cs typeface="+mj-lt"/>
                <a:hlinkClick r:id="rId2"/>
              </a:rPr>
              <a:t>k</a:t>
            </a:r>
            <a:r>
              <a:rPr lang="en-US" sz="6000" dirty="0">
                <a:ea typeface="+mj-lt"/>
                <a:cs typeface="+mj-lt"/>
              </a:rPr>
              <a:t> „Młot”</a:t>
            </a:r>
            <a:endParaRPr lang="en-US" sz="6000" dirty="0"/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17E8148A-DF70-7E4B-8BB2-E7D2D2228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518" y="1904600"/>
            <a:ext cx="3514798" cy="4657291"/>
          </a:xfrm>
        </p:spPr>
      </p:pic>
    </p:spTree>
    <p:extLst>
      <p:ext uri="{BB962C8B-B14F-4D97-AF65-F5344CB8AC3E}">
        <p14:creationId xmlns:p14="http://schemas.microsoft.com/office/powerpoint/2010/main" val="261223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5" name="Top Left">
            <a:extLst>
              <a:ext uri="{FF2B5EF4-FFF2-40B4-BE49-F238E27FC236}">
                <a16:creationId xmlns:a16="http://schemas.microsoft.com/office/drawing/2014/main" id="{6F410C21-CD43-45A5-A726-CF8B01FD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0" y="-3087"/>
            <a:chExt cx="7921775" cy="68870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030EA9A-BC9B-4A24-8288-BD332A6A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2C02E7B-E3A7-4649-B0DF-7111FC4D9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0919" y="61392"/>
              <a:ext cx="4450856" cy="6822541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A466D70-407D-4A6C-887C-F213B7662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274" y="1582560"/>
              <a:ext cx="4133888" cy="5301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D419DCF-E52E-4774-921F-1A9E589C0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56887A1-BF5F-455B-B3D0-A0FA7B7DD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376C740-196E-47D9-97DD-FA626C705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931" y="3518322"/>
              <a:ext cx="2880722" cy="3317378"/>
            </a:xfrm>
            <a:custGeom>
              <a:avLst/>
              <a:gdLst>
                <a:gd name="connsiteX0" fmla="*/ 1604296 w 1604295"/>
                <a:gd name="connsiteY0" fmla="*/ 1847472 h 1847472"/>
                <a:gd name="connsiteX1" fmla="*/ 1517809 w 1604295"/>
                <a:gd name="connsiteY1" fmla="*/ 1544292 h 1847472"/>
                <a:gd name="connsiteX2" fmla="*/ 1394841 w 1604295"/>
                <a:gd name="connsiteY2" fmla="*/ 1183771 h 1847472"/>
                <a:gd name="connsiteX3" fmla="*/ 1318355 w 1604295"/>
                <a:gd name="connsiteY3" fmla="*/ 695233 h 1847472"/>
                <a:gd name="connsiteX4" fmla="*/ 1359884 w 1604295"/>
                <a:gd name="connsiteY4" fmla="*/ 397863 h 1847472"/>
                <a:gd name="connsiteX5" fmla="*/ 1359884 w 1604295"/>
                <a:gd name="connsiteY5" fmla="*/ 236700 h 1847472"/>
                <a:gd name="connsiteX6" fmla="*/ 1351598 w 1604295"/>
                <a:gd name="connsiteY6" fmla="*/ 67250 h 1847472"/>
                <a:gd name="connsiteX7" fmla="*/ 1316641 w 1604295"/>
                <a:gd name="connsiteY7" fmla="*/ 10767 h 1847472"/>
                <a:gd name="connsiteX8" fmla="*/ 1195292 w 1604295"/>
                <a:gd name="connsiteY8" fmla="*/ 34008 h 1847472"/>
                <a:gd name="connsiteX9" fmla="*/ 1005745 w 1604295"/>
                <a:gd name="connsiteY9" fmla="*/ 254988 h 1847472"/>
                <a:gd name="connsiteX10" fmla="*/ 763048 w 1604295"/>
                <a:gd name="connsiteY10" fmla="*/ 587315 h 1847472"/>
                <a:gd name="connsiteX11" fmla="*/ 548640 w 1604295"/>
                <a:gd name="connsiteY11" fmla="*/ 861444 h 1847472"/>
                <a:gd name="connsiteX12" fmla="*/ 328803 w 1604295"/>
                <a:gd name="connsiteY12" fmla="*/ 1145480 h 1847472"/>
                <a:gd name="connsiteX13" fmla="*/ 0 w 1604295"/>
                <a:gd name="connsiteY13" fmla="*/ 1607157 h 18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4295" h="1847472">
                  <a:moveTo>
                    <a:pt x="1604296" y="1847472"/>
                  </a:moveTo>
                  <a:cubicBezTo>
                    <a:pt x="1573721" y="1753270"/>
                    <a:pt x="1548479" y="1638399"/>
                    <a:pt x="1517809" y="1544292"/>
                  </a:cubicBezTo>
                  <a:cubicBezTo>
                    <a:pt x="1478471" y="1423515"/>
                    <a:pt x="1432846" y="1304929"/>
                    <a:pt x="1394841" y="1183771"/>
                  </a:cubicBezTo>
                  <a:cubicBezTo>
                    <a:pt x="1345025" y="1024893"/>
                    <a:pt x="1305497" y="860778"/>
                    <a:pt x="1318355" y="695233"/>
                  </a:cubicBezTo>
                  <a:cubicBezTo>
                    <a:pt x="1326071" y="595316"/>
                    <a:pt x="1353312" y="497780"/>
                    <a:pt x="1359884" y="397863"/>
                  </a:cubicBezTo>
                  <a:cubicBezTo>
                    <a:pt x="1363409" y="344237"/>
                    <a:pt x="1359503" y="290421"/>
                    <a:pt x="1359884" y="236700"/>
                  </a:cubicBezTo>
                  <a:cubicBezTo>
                    <a:pt x="1360265" y="179740"/>
                    <a:pt x="1366076" y="122114"/>
                    <a:pt x="1351598" y="67250"/>
                  </a:cubicBezTo>
                  <a:cubicBezTo>
                    <a:pt x="1345692" y="44866"/>
                    <a:pt x="1335691" y="23530"/>
                    <a:pt x="1316641" y="10767"/>
                  </a:cubicBezTo>
                  <a:cubicBezTo>
                    <a:pt x="1279874" y="-13998"/>
                    <a:pt x="1233202" y="8290"/>
                    <a:pt x="1195292" y="34008"/>
                  </a:cubicBezTo>
                  <a:cubicBezTo>
                    <a:pt x="1114330" y="89062"/>
                    <a:pt x="1060990" y="173644"/>
                    <a:pt x="1005745" y="254988"/>
                  </a:cubicBezTo>
                  <a:cubicBezTo>
                    <a:pt x="928688" y="368526"/>
                    <a:pt x="847058" y="478825"/>
                    <a:pt x="763048" y="587315"/>
                  </a:cubicBezTo>
                  <a:cubicBezTo>
                    <a:pt x="691991" y="679041"/>
                    <a:pt x="621697" y="771338"/>
                    <a:pt x="548640" y="861444"/>
                  </a:cubicBezTo>
                  <a:cubicBezTo>
                    <a:pt x="425672" y="1012987"/>
                    <a:pt x="453866" y="995747"/>
                    <a:pt x="328803" y="1145480"/>
                  </a:cubicBezTo>
                  <a:cubicBezTo>
                    <a:pt x="294418" y="1186628"/>
                    <a:pt x="21146" y="1558103"/>
                    <a:pt x="0" y="16071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A7BFC62-FABD-4718-9C08-C31EF1745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69" y="2957679"/>
              <a:ext cx="2196245" cy="3010367"/>
            </a:xfrm>
            <a:custGeom>
              <a:avLst/>
              <a:gdLst>
                <a:gd name="connsiteX0" fmla="*/ 1223105 w 1223105"/>
                <a:gd name="connsiteY0" fmla="*/ 0 h 1676495"/>
                <a:gd name="connsiteX1" fmla="*/ 1000792 w 1223105"/>
                <a:gd name="connsiteY1" fmla="*/ 254794 h 1676495"/>
                <a:gd name="connsiteX2" fmla="*/ 744760 w 1223105"/>
                <a:gd name="connsiteY2" fmla="*/ 651891 h 1676495"/>
                <a:gd name="connsiteX3" fmla="*/ 345758 w 1223105"/>
                <a:gd name="connsiteY3" fmla="*/ 1231773 h 1676495"/>
                <a:gd name="connsiteX4" fmla="*/ 0 w 1223105"/>
                <a:gd name="connsiteY4" fmla="*/ 1676495 h 167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05" h="1676495">
                  <a:moveTo>
                    <a:pt x="1223105" y="0"/>
                  </a:moveTo>
                  <a:cubicBezTo>
                    <a:pt x="1136523" y="72771"/>
                    <a:pt x="1066324" y="162401"/>
                    <a:pt x="1000792" y="254794"/>
                  </a:cubicBezTo>
                  <a:cubicBezTo>
                    <a:pt x="909733" y="383286"/>
                    <a:pt x="827723" y="517970"/>
                    <a:pt x="744760" y="651891"/>
                  </a:cubicBezTo>
                  <a:cubicBezTo>
                    <a:pt x="621030" y="851726"/>
                    <a:pt x="497777" y="1052608"/>
                    <a:pt x="345758" y="1231773"/>
                  </a:cubicBezTo>
                  <a:cubicBezTo>
                    <a:pt x="248888" y="1345978"/>
                    <a:pt x="61722" y="1540764"/>
                    <a:pt x="0" y="16764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78C2B3B-42DE-4307-A7F5-3C51DD2D9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34043" y="2855696"/>
              <a:ext cx="1200999" cy="3994030"/>
            </a:xfrm>
            <a:custGeom>
              <a:avLst/>
              <a:gdLst>
                <a:gd name="connsiteX0" fmla="*/ 668846 w 668845"/>
                <a:gd name="connsiteY0" fmla="*/ 2224305 h 2224304"/>
                <a:gd name="connsiteX1" fmla="*/ 486918 w 668845"/>
                <a:gd name="connsiteY1" fmla="*/ 1944365 h 2224304"/>
                <a:gd name="connsiteX2" fmla="*/ 376809 w 668845"/>
                <a:gd name="connsiteY2" fmla="*/ 1659663 h 2224304"/>
                <a:gd name="connsiteX3" fmla="*/ 319373 w 668845"/>
                <a:gd name="connsiteY3" fmla="*/ 1425157 h 2224304"/>
                <a:gd name="connsiteX4" fmla="*/ 264319 w 668845"/>
                <a:gd name="connsiteY4" fmla="*/ 1130834 h 2224304"/>
                <a:gd name="connsiteX5" fmla="*/ 278702 w 668845"/>
                <a:gd name="connsiteY5" fmla="*/ 882041 h 2224304"/>
                <a:gd name="connsiteX6" fmla="*/ 302609 w 668845"/>
                <a:gd name="connsiteY6" fmla="*/ 736118 h 2224304"/>
                <a:gd name="connsiteX7" fmla="*/ 360045 w 668845"/>
                <a:gd name="connsiteY7" fmla="*/ 444177 h 2224304"/>
                <a:gd name="connsiteX8" fmla="*/ 386334 w 668845"/>
                <a:gd name="connsiteY8" fmla="*/ 233675 h 2224304"/>
                <a:gd name="connsiteX9" fmla="*/ 0 w 668845"/>
                <a:gd name="connsiteY9" fmla="*/ 56795 h 22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8845" h="2224304">
                  <a:moveTo>
                    <a:pt x="668846" y="2224305"/>
                  </a:moveTo>
                  <a:cubicBezTo>
                    <a:pt x="599218" y="2137151"/>
                    <a:pt x="537210" y="2043996"/>
                    <a:pt x="486918" y="1944365"/>
                  </a:cubicBezTo>
                  <a:cubicBezTo>
                    <a:pt x="441008" y="1853306"/>
                    <a:pt x="404717" y="1757770"/>
                    <a:pt x="376809" y="1659663"/>
                  </a:cubicBezTo>
                  <a:cubicBezTo>
                    <a:pt x="354806" y="1582224"/>
                    <a:pt x="337757" y="1503548"/>
                    <a:pt x="319373" y="1425157"/>
                  </a:cubicBezTo>
                  <a:cubicBezTo>
                    <a:pt x="296418" y="1327811"/>
                    <a:pt x="270510" y="1230657"/>
                    <a:pt x="264319" y="1130834"/>
                  </a:cubicBezTo>
                  <a:cubicBezTo>
                    <a:pt x="259080" y="1047681"/>
                    <a:pt x="266891" y="964528"/>
                    <a:pt x="278702" y="882041"/>
                  </a:cubicBezTo>
                  <a:cubicBezTo>
                    <a:pt x="285655" y="833274"/>
                    <a:pt x="293751" y="784601"/>
                    <a:pt x="302609" y="736118"/>
                  </a:cubicBezTo>
                  <a:cubicBezTo>
                    <a:pt x="320516" y="638582"/>
                    <a:pt x="339471" y="541237"/>
                    <a:pt x="360045" y="444177"/>
                  </a:cubicBezTo>
                  <a:cubicBezTo>
                    <a:pt x="374809" y="374549"/>
                    <a:pt x="389763" y="304541"/>
                    <a:pt x="386334" y="233675"/>
                  </a:cubicBezTo>
                  <a:cubicBezTo>
                    <a:pt x="383191" y="168809"/>
                    <a:pt x="391287" y="-120751"/>
                    <a:pt x="0" y="567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0C6FE7A-5F50-46A9-B473-A40F60CF9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7437" y="5668418"/>
              <a:ext cx="1982111" cy="1181308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2BF817-B70D-4687-9A70-09C0C6CF8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25817"/>
              <a:ext cx="2282549" cy="5138883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FCAC004-4B7F-45C4-834A-116FD2D03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53524"/>
              <a:ext cx="1650357" cy="4733534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193C743-6F98-4322-B366-AD0353B10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379002"/>
              <a:ext cx="1123546" cy="411627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D3C2310-33DE-4B73-A297-67D5721A8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798206"/>
              <a:ext cx="756945" cy="3350210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78B8B6B-A236-4752-937C-83AF1C4EC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247513"/>
              <a:ext cx="515229" cy="2438941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16B9790-C202-4F5D-8BEC-130557782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752232"/>
              <a:ext cx="300409" cy="1599679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0884AE-BEEF-4D8B-B59B-1EFC91429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31253" y="14016"/>
              <a:ext cx="5523537" cy="3012568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DC19431-34DB-4F62-A4D8-ED38ECCB9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87455" y="75587"/>
              <a:ext cx="4681672" cy="2637228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BF5735E-2BC7-4236-B830-616EBBBC7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0305" y="31802"/>
              <a:ext cx="3763077" cy="2110194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5" name="Bottom Right">
            <a:extLst>
              <a:ext uri="{FF2B5EF4-FFF2-40B4-BE49-F238E27FC236}">
                <a16:creationId xmlns:a16="http://schemas.microsoft.com/office/drawing/2014/main" id="{83664CB5-2BA0-493E-BEC5-BACF868A1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4DC3445-FC3D-4F90-BC75-AD8EDD18A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7" name="Graphic 157">
              <a:extLst>
                <a:ext uri="{FF2B5EF4-FFF2-40B4-BE49-F238E27FC236}">
                  <a16:creationId xmlns:a16="http://schemas.microsoft.com/office/drawing/2014/main" id="{70D6C503-0ABE-48A7-BA0B-D5A26B558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DEB1DC4-C3A0-4645-B456-02A9FFA2C9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ECF4175-31D6-4A9B-87A4-4C29667497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08D2906-75CA-4435-A320-08EBBA06B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1B8B373-782A-4568-BDF3-093F398F1A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07C3AD9-7FDD-480C-91FF-0D3A977DF2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A8EF16B5-D539-41A0-9FDE-164CE88FE8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2FFF8CB-E294-4944-A954-FC2866B255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2CD3167-A8E1-4652-8AFE-0E5D9A90C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5D93F5-17C6-419D-A8D2-7167D7DD7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9813"/>
            <a:ext cx="9988166" cy="1422353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6000" dirty="0">
                <a:ea typeface="+mj-lt"/>
                <a:cs typeface="+mj-lt"/>
                <a:hlinkClick r:id="rId2"/>
              </a:rPr>
              <a:t>Mieczysław Dziemieszkiewicz</a:t>
            </a:r>
            <a:r>
              <a:rPr lang="en-US" sz="6000" dirty="0">
                <a:ea typeface="+mj-lt"/>
                <a:cs typeface="+mj-lt"/>
              </a:rPr>
              <a:t> – „Rój”</a:t>
            </a:r>
            <a:endParaRPr lang="en-US" sz="6000" dirty="0"/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A1DC7011-ED7F-0248-A306-6A79FD391F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359" y="2171586"/>
            <a:ext cx="3035447" cy="4280760"/>
          </a:xfrm>
        </p:spPr>
      </p:pic>
    </p:spTree>
    <p:extLst>
      <p:ext uri="{BB962C8B-B14F-4D97-AF65-F5344CB8AC3E}">
        <p14:creationId xmlns:p14="http://schemas.microsoft.com/office/powerpoint/2010/main" val="236355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5" name="Top Left">
            <a:extLst>
              <a:ext uri="{FF2B5EF4-FFF2-40B4-BE49-F238E27FC236}">
                <a16:creationId xmlns:a16="http://schemas.microsoft.com/office/drawing/2014/main" id="{6F410C21-CD43-45A5-A726-CF8B01FD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0" y="-3087"/>
            <a:chExt cx="7921775" cy="68870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030EA9A-BC9B-4A24-8288-BD332A6A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2C02E7B-E3A7-4649-B0DF-7111FC4D9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0919" y="61392"/>
              <a:ext cx="4450856" cy="6822541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A466D70-407D-4A6C-887C-F213B7662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274" y="1582560"/>
              <a:ext cx="4133888" cy="5301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D419DCF-E52E-4774-921F-1A9E589C0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56887A1-BF5F-455B-B3D0-A0FA7B7DD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376C740-196E-47D9-97DD-FA626C705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931" y="3518322"/>
              <a:ext cx="2880722" cy="3317378"/>
            </a:xfrm>
            <a:custGeom>
              <a:avLst/>
              <a:gdLst>
                <a:gd name="connsiteX0" fmla="*/ 1604296 w 1604295"/>
                <a:gd name="connsiteY0" fmla="*/ 1847472 h 1847472"/>
                <a:gd name="connsiteX1" fmla="*/ 1517809 w 1604295"/>
                <a:gd name="connsiteY1" fmla="*/ 1544292 h 1847472"/>
                <a:gd name="connsiteX2" fmla="*/ 1394841 w 1604295"/>
                <a:gd name="connsiteY2" fmla="*/ 1183771 h 1847472"/>
                <a:gd name="connsiteX3" fmla="*/ 1318355 w 1604295"/>
                <a:gd name="connsiteY3" fmla="*/ 695233 h 1847472"/>
                <a:gd name="connsiteX4" fmla="*/ 1359884 w 1604295"/>
                <a:gd name="connsiteY4" fmla="*/ 397863 h 1847472"/>
                <a:gd name="connsiteX5" fmla="*/ 1359884 w 1604295"/>
                <a:gd name="connsiteY5" fmla="*/ 236700 h 1847472"/>
                <a:gd name="connsiteX6" fmla="*/ 1351598 w 1604295"/>
                <a:gd name="connsiteY6" fmla="*/ 67250 h 1847472"/>
                <a:gd name="connsiteX7" fmla="*/ 1316641 w 1604295"/>
                <a:gd name="connsiteY7" fmla="*/ 10767 h 1847472"/>
                <a:gd name="connsiteX8" fmla="*/ 1195292 w 1604295"/>
                <a:gd name="connsiteY8" fmla="*/ 34008 h 1847472"/>
                <a:gd name="connsiteX9" fmla="*/ 1005745 w 1604295"/>
                <a:gd name="connsiteY9" fmla="*/ 254988 h 1847472"/>
                <a:gd name="connsiteX10" fmla="*/ 763048 w 1604295"/>
                <a:gd name="connsiteY10" fmla="*/ 587315 h 1847472"/>
                <a:gd name="connsiteX11" fmla="*/ 548640 w 1604295"/>
                <a:gd name="connsiteY11" fmla="*/ 861444 h 1847472"/>
                <a:gd name="connsiteX12" fmla="*/ 328803 w 1604295"/>
                <a:gd name="connsiteY12" fmla="*/ 1145480 h 1847472"/>
                <a:gd name="connsiteX13" fmla="*/ 0 w 1604295"/>
                <a:gd name="connsiteY13" fmla="*/ 1607157 h 18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4295" h="1847472">
                  <a:moveTo>
                    <a:pt x="1604296" y="1847472"/>
                  </a:moveTo>
                  <a:cubicBezTo>
                    <a:pt x="1573721" y="1753270"/>
                    <a:pt x="1548479" y="1638399"/>
                    <a:pt x="1517809" y="1544292"/>
                  </a:cubicBezTo>
                  <a:cubicBezTo>
                    <a:pt x="1478471" y="1423515"/>
                    <a:pt x="1432846" y="1304929"/>
                    <a:pt x="1394841" y="1183771"/>
                  </a:cubicBezTo>
                  <a:cubicBezTo>
                    <a:pt x="1345025" y="1024893"/>
                    <a:pt x="1305497" y="860778"/>
                    <a:pt x="1318355" y="695233"/>
                  </a:cubicBezTo>
                  <a:cubicBezTo>
                    <a:pt x="1326071" y="595316"/>
                    <a:pt x="1353312" y="497780"/>
                    <a:pt x="1359884" y="397863"/>
                  </a:cubicBezTo>
                  <a:cubicBezTo>
                    <a:pt x="1363409" y="344237"/>
                    <a:pt x="1359503" y="290421"/>
                    <a:pt x="1359884" y="236700"/>
                  </a:cubicBezTo>
                  <a:cubicBezTo>
                    <a:pt x="1360265" y="179740"/>
                    <a:pt x="1366076" y="122114"/>
                    <a:pt x="1351598" y="67250"/>
                  </a:cubicBezTo>
                  <a:cubicBezTo>
                    <a:pt x="1345692" y="44866"/>
                    <a:pt x="1335691" y="23530"/>
                    <a:pt x="1316641" y="10767"/>
                  </a:cubicBezTo>
                  <a:cubicBezTo>
                    <a:pt x="1279874" y="-13998"/>
                    <a:pt x="1233202" y="8290"/>
                    <a:pt x="1195292" y="34008"/>
                  </a:cubicBezTo>
                  <a:cubicBezTo>
                    <a:pt x="1114330" y="89062"/>
                    <a:pt x="1060990" y="173644"/>
                    <a:pt x="1005745" y="254988"/>
                  </a:cubicBezTo>
                  <a:cubicBezTo>
                    <a:pt x="928688" y="368526"/>
                    <a:pt x="847058" y="478825"/>
                    <a:pt x="763048" y="587315"/>
                  </a:cubicBezTo>
                  <a:cubicBezTo>
                    <a:pt x="691991" y="679041"/>
                    <a:pt x="621697" y="771338"/>
                    <a:pt x="548640" y="861444"/>
                  </a:cubicBezTo>
                  <a:cubicBezTo>
                    <a:pt x="425672" y="1012987"/>
                    <a:pt x="453866" y="995747"/>
                    <a:pt x="328803" y="1145480"/>
                  </a:cubicBezTo>
                  <a:cubicBezTo>
                    <a:pt x="294418" y="1186628"/>
                    <a:pt x="21146" y="1558103"/>
                    <a:pt x="0" y="16071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A7BFC62-FABD-4718-9C08-C31EF1745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69" y="2957679"/>
              <a:ext cx="2196245" cy="3010367"/>
            </a:xfrm>
            <a:custGeom>
              <a:avLst/>
              <a:gdLst>
                <a:gd name="connsiteX0" fmla="*/ 1223105 w 1223105"/>
                <a:gd name="connsiteY0" fmla="*/ 0 h 1676495"/>
                <a:gd name="connsiteX1" fmla="*/ 1000792 w 1223105"/>
                <a:gd name="connsiteY1" fmla="*/ 254794 h 1676495"/>
                <a:gd name="connsiteX2" fmla="*/ 744760 w 1223105"/>
                <a:gd name="connsiteY2" fmla="*/ 651891 h 1676495"/>
                <a:gd name="connsiteX3" fmla="*/ 345758 w 1223105"/>
                <a:gd name="connsiteY3" fmla="*/ 1231773 h 1676495"/>
                <a:gd name="connsiteX4" fmla="*/ 0 w 1223105"/>
                <a:gd name="connsiteY4" fmla="*/ 1676495 h 167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05" h="1676495">
                  <a:moveTo>
                    <a:pt x="1223105" y="0"/>
                  </a:moveTo>
                  <a:cubicBezTo>
                    <a:pt x="1136523" y="72771"/>
                    <a:pt x="1066324" y="162401"/>
                    <a:pt x="1000792" y="254794"/>
                  </a:cubicBezTo>
                  <a:cubicBezTo>
                    <a:pt x="909733" y="383286"/>
                    <a:pt x="827723" y="517970"/>
                    <a:pt x="744760" y="651891"/>
                  </a:cubicBezTo>
                  <a:cubicBezTo>
                    <a:pt x="621030" y="851726"/>
                    <a:pt x="497777" y="1052608"/>
                    <a:pt x="345758" y="1231773"/>
                  </a:cubicBezTo>
                  <a:cubicBezTo>
                    <a:pt x="248888" y="1345978"/>
                    <a:pt x="61722" y="1540764"/>
                    <a:pt x="0" y="16764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78C2B3B-42DE-4307-A7F5-3C51DD2D9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34043" y="2855696"/>
              <a:ext cx="1200999" cy="3994030"/>
            </a:xfrm>
            <a:custGeom>
              <a:avLst/>
              <a:gdLst>
                <a:gd name="connsiteX0" fmla="*/ 668846 w 668845"/>
                <a:gd name="connsiteY0" fmla="*/ 2224305 h 2224304"/>
                <a:gd name="connsiteX1" fmla="*/ 486918 w 668845"/>
                <a:gd name="connsiteY1" fmla="*/ 1944365 h 2224304"/>
                <a:gd name="connsiteX2" fmla="*/ 376809 w 668845"/>
                <a:gd name="connsiteY2" fmla="*/ 1659663 h 2224304"/>
                <a:gd name="connsiteX3" fmla="*/ 319373 w 668845"/>
                <a:gd name="connsiteY3" fmla="*/ 1425157 h 2224304"/>
                <a:gd name="connsiteX4" fmla="*/ 264319 w 668845"/>
                <a:gd name="connsiteY4" fmla="*/ 1130834 h 2224304"/>
                <a:gd name="connsiteX5" fmla="*/ 278702 w 668845"/>
                <a:gd name="connsiteY5" fmla="*/ 882041 h 2224304"/>
                <a:gd name="connsiteX6" fmla="*/ 302609 w 668845"/>
                <a:gd name="connsiteY6" fmla="*/ 736118 h 2224304"/>
                <a:gd name="connsiteX7" fmla="*/ 360045 w 668845"/>
                <a:gd name="connsiteY7" fmla="*/ 444177 h 2224304"/>
                <a:gd name="connsiteX8" fmla="*/ 386334 w 668845"/>
                <a:gd name="connsiteY8" fmla="*/ 233675 h 2224304"/>
                <a:gd name="connsiteX9" fmla="*/ 0 w 668845"/>
                <a:gd name="connsiteY9" fmla="*/ 56795 h 22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8845" h="2224304">
                  <a:moveTo>
                    <a:pt x="668846" y="2224305"/>
                  </a:moveTo>
                  <a:cubicBezTo>
                    <a:pt x="599218" y="2137151"/>
                    <a:pt x="537210" y="2043996"/>
                    <a:pt x="486918" y="1944365"/>
                  </a:cubicBezTo>
                  <a:cubicBezTo>
                    <a:pt x="441008" y="1853306"/>
                    <a:pt x="404717" y="1757770"/>
                    <a:pt x="376809" y="1659663"/>
                  </a:cubicBezTo>
                  <a:cubicBezTo>
                    <a:pt x="354806" y="1582224"/>
                    <a:pt x="337757" y="1503548"/>
                    <a:pt x="319373" y="1425157"/>
                  </a:cubicBezTo>
                  <a:cubicBezTo>
                    <a:pt x="296418" y="1327811"/>
                    <a:pt x="270510" y="1230657"/>
                    <a:pt x="264319" y="1130834"/>
                  </a:cubicBezTo>
                  <a:cubicBezTo>
                    <a:pt x="259080" y="1047681"/>
                    <a:pt x="266891" y="964528"/>
                    <a:pt x="278702" y="882041"/>
                  </a:cubicBezTo>
                  <a:cubicBezTo>
                    <a:pt x="285655" y="833274"/>
                    <a:pt x="293751" y="784601"/>
                    <a:pt x="302609" y="736118"/>
                  </a:cubicBezTo>
                  <a:cubicBezTo>
                    <a:pt x="320516" y="638582"/>
                    <a:pt x="339471" y="541237"/>
                    <a:pt x="360045" y="444177"/>
                  </a:cubicBezTo>
                  <a:cubicBezTo>
                    <a:pt x="374809" y="374549"/>
                    <a:pt x="389763" y="304541"/>
                    <a:pt x="386334" y="233675"/>
                  </a:cubicBezTo>
                  <a:cubicBezTo>
                    <a:pt x="383191" y="168809"/>
                    <a:pt x="391287" y="-120751"/>
                    <a:pt x="0" y="567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0C6FE7A-5F50-46A9-B473-A40F60CF9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7437" y="5668418"/>
              <a:ext cx="1982111" cy="1181308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2BF817-B70D-4687-9A70-09C0C6CF8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25817"/>
              <a:ext cx="2282549" cy="5138883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FCAC004-4B7F-45C4-834A-116FD2D03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53524"/>
              <a:ext cx="1650357" cy="4733534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193C743-6F98-4322-B366-AD0353B10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379002"/>
              <a:ext cx="1123546" cy="411627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D3C2310-33DE-4B73-A297-67D5721A8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798206"/>
              <a:ext cx="756945" cy="3350210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78B8B6B-A236-4752-937C-83AF1C4EC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247513"/>
              <a:ext cx="515229" cy="2438941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16B9790-C202-4F5D-8BEC-130557782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752232"/>
              <a:ext cx="300409" cy="1599679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0884AE-BEEF-4D8B-B59B-1EFC91429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31253" y="14016"/>
              <a:ext cx="5523537" cy="3012568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DC19431-34DB-4F62-A4D8-ED38ECCB9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87455" y="75587"/>
              <a:ext cx="4681672" cy="2637228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BF5735E-2BC7-4236-B830-616EBBBC7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0305" y="31802"/>
              <a:ext cx="3763077" cy="2110194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5" name="Bottom Right">
            <a:extLst>
              <a:ext uri="{FF2B5EF4-FFF2-40B4-BE49-F238E27FC236}">
                <a16:creationId xmlns:a16="http://schemas.microsoft.com/office/drawing/2014/main" id="{83664CB5-2BA0-493E-BEC5-BACF868A1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4DC3445-FC3D-4F90-BC75-AD8EDD18A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7" name="Graphic 157">
              <a:extLst>
                <a:ext uri="{FF2B5EF4-FFF2-40B4-BE49-F238E27FC236}">
                  <a16:creationId xmlns:a16="http://schemas.microsoft.com/office/drawing/2014/main" id="{70D6C503-0ABE-48A7-BA0B-D5A26B558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DEB1DC4-C3A0-4645-B456-02A9FFA2C9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ECF4175-31D6-4A9B-87A4-4C29667497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08D2906-75CA-4435-A320-08EBBA06B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1B8B373-782A-4568-BDF3-093F398F1A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07C3AD9-7FDD-480C-91FF-0D3A977DF2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A8EF16B5-D539-41A0-9FDE-164CE88FE8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2FFF8CB-E294-4944-A954-FC2866B255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2CD3167-A8E1-4652-8AFE-0E5D9A90C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0FE1923-3728-412E-9662-8FAFBD294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9813"/>
            <a:ext cx="9988166" cy="1192419"/>
          </a:xfrm>
        </p:spPr>
        <p:txBody>
          <a:bodyPr anchor="b">
            <a:normAutofit/>
          </a:bodyPr>
          <a:lstStyle/>
          <a:p>
            <a:pPr algn="ctr"/>
            <a:r>
              <a:rPr lang="en-US" sz="6000" dirty="0">
                <a:ea typeface="+mj-lt"/>
                <a:cs typeface="+mj-lt"/>
                <a:hlinkClick r:id="rId2"/>
              </a:rPr>
              <a:t>Antoni Żubryd</a:t>
            </a:r>
            <a:r>
              <a:rPr lang="en-US" sz="6000" dirty="0">
                <a:ea typeface="+mj-lt"/>
                <a:cs typeface="+mj-lt"/>
              </a:rPr>
              <a:t> – „Zuch”</a:t>
            </a:r>
            <a:endParaRPr lang="en-US" sz="6000" dirty="0"/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5613E1DB-E7D9-BA4E-B768-AA169D04E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157" y="1745395"/>
            <a:ext cx="4058216" cy="4881456"/>
          </a:xfrm>
        </p:spPr>
      </p:pic>
    </p:spTree>
    <p:extLst>
      <p:ext uri="{BB962C8B-B14F-4D97-AF65-F5344CB8AC3E}">
        <p14:creationId xmlns:p14="http://schemas.microsoft.com/office/powerpoint/2010/main" val="144486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5" name="Top Left">
            <a:extLst>
              <a:ext uri="{FF2B5EF4-FFF2-40B4-BE49-F238E27FC236}">
                <a16:creationId xmlns:a16="http://schemas.microsoft.com/office/drawing/2014/main" id="{6F410C21-CD43-45A5-A726-CF8B01FD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0" y="-3087"/>
            <a:chExt cx="7921775" cy="68870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030EA9A-BC9B-4A24-8288-BD332A6A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2C02E7B-E3A7-4649-B0DF-7111FC4D9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0919" y="61392"/>
              <a:ext cx="4450856" cy="6822541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A466D70-407D-4A6C-887C-F213B7662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274" y="1582560"/>
              <a:ext cx="4133888" cy="5301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D419DCF-E52E-4774-921F-1A9E589C0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56887A1-BF5F-455B-B3D0-A0FA7B7DD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376C740-196E-47D9-97DD-FA626C705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931" y="3518322"/>
              <a:ext cx="2880722" cy="3317378"/>
            </a:xfrm>
            <a:custGeom>
              <a:avLst/>
              <a:gdLst>
                <a:gd name="connsiteX0" fmla="*/ 1604296 w 1604295"/>
                <a:gd name="connsiteY0" fmla="*/ 1847472 h 1847472"/>
                <a:gd name="connsiteX1" fmla="*/ 1517809 w 1604295"/>
                <a:gd name="connsiteY1" fmla="*/ 1544292 h 1847472"/>
                <a:gd name="connsiteX2" fmla="*/ 1394841 w 1604295"/>
                <a:gd name="connsiteY2" fmla="*/ 1183771 h 1847472"/>
                <a:gd name="connsiteX3" fmla="*/ 1318355 w 1604295"/>
                <a:gd name="connsiteY3" fmla="*/ 695233 h 1847472"/>
                <a:gd name="connsiteX4" fmla="*/ 1359884 w 1604295"/>
                <a:gd name="connsiteY4" fmla="*/ 397863 h 1847472"/>
                <a:gd name="connsiteX5" fmla="*/ 1359884 w 1604295"/>
                <a:gd name="connsiteY5" fmla="*/ 236700 h 1847472"/>
                <a:gd name="connsiteX6" fmla="*/ 1351598 w 1604295"/>
                <a:gd name="connsiteY6" fmla="*/ 67250 h 1847472"/>
                <a:gd name="connsiteX7" fmla="*/ 1316641 w 1604295"/>
                <a:gd name="connsiteY7" fmla="*/ 10767 h 1847472"/>
                <a:gd name="connsiteX8" fmla="*/ 1195292 w 1604295"/>
                <a:gd name="connsiteY8" fmla="*/ 34008 h 1847472"/>
                <a:gd name="connsiteX9" fmla="*/ 1005745 w 1604295"/>
                <a:gd name="connsiteY9" fmla="*/ 254988 h 1847472"/>
                <a:gd name="connsiteX10" fmla="*/ 763048 w 1604295"/>
                <a:gd name="connsiteY10" fmla="*/ 587315 h 1847472"/>
                <a:gd name="connsiteX11" fmla="*/ 548640 w 1604295"/>
                <a:gd name="connsiteY11" fmla="*/ 861444 h 1847472"/>
                <a:gd name="connsiteX12" fmla="*/ 328803 w 1604295"/>
                <a:gd name="connsiteY12" fmla="*/ 1145480 h 1847472"/>
                <a:gd name="connsiteX13" fmla="*/ 0 w 1604295"/>
                <a:gd name="connsiteY13" fmla="*/ 1607157 h 18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4295" h="1847472">
                  <a:moveTo>
                    <a:pt x="1604296" y="1847472"/>
                  </a:moveTo>
                  <a:cubicBezTo>
                    <a:pt x="1573721" y="1753270"/>
                    <a:pt x="1548479" y="1638399"/>
                    <a:pt x="1517809" y="1544292"/>
                  </a:cubicBezTo>
                  <a:cubicBezTo>
                    <a:pt x="1478471" y="1423515"/>
                    <a:pt x="1432846" y="1304929"/>
                    <a:pt x="1394841" y="1183771"/>
                  </a:cubicBezTo>
                  <a:cubicBezTo>
                    <a:pt x="1345025" y="1024893"/>
                    <a:pt x="1305497" y="860778"/>
                    <a:pt x="1318355" y="695233"/>
                  </a:cubicBezTo>
                  <a:cubicBezTo>
                    <a:pt x="1326071" y="595316"/>
                    <a:pt x="1353312" y="497780"/>
                    <a:pt x="1359884" y="397863"/>
                  </a:cubicBezTo>
                  <a:cubicBezTo>
                    <a:pt x="1363409" y="344237"/>
                    <a:pt x="1359503" y="290421"/>
                    <a:pt x="1359884" y="236700"/>
                  </a:cubicBezTo>
                  <a:cubicBezTo>
                    <a:pt x="1360265" y="179740"/>
                    <a:pt x="1366076" y="122114"/>
                    <a:pt x="1351598" y="67250"/>
                  </a:cubicBezTo>
                  <a:cubicBezTo>
                    <a:pt x="1345692" y="44866"/>
                    <a:pt x="1335691" y="23530"/>
                    <a:pt x="1316641" y="10767"/>
                  </a:cubicBezTo>
                  <a:cubicBezTo>
                    <a:pt x="1279874" y="-13998"/>
                    <a:pt x="1233202" y="8290"/>
                    <a:pt x="1195292" y="34008"/>
                  </a:cubicBezTo>
                  <a:cubicBezTo>
                    <a:pt x="1114330" y="89062"/>
                    <a:pt x="1060990" y="173644"/>
                    <a:pt x="1005745" y="254988"/>
                  </a:cubicBezTo>
                  <a:cubicBezTo>
                    <a:pt x="928688" y="368526"/>
                    <a:pt x="847058" y="478825"/>
                    <a:pt x="763048" y="587315"/>
                  </a:cubicBezTo>
                  <a:cubicBezTo>
                    <a:pt x="691991" y="679041"/>
                    <a:pt x="621697" y="771338"/>
                    <a:pt x="548640" y="861444"/>
                  </a:cubicBezTo>
                  <a:cubicBezTo>
                    <a:pt x="425672" y="1012987"/>
                    <a:pt x="453866" y="995747"/>
                    <a:pt x="328803" y="1145480"/>
                  </a:cubicBezTo>
                  <a:cubicBezTo>
                    <a:pt x="294418" y="1186628"/>
                    <a:pt x="21146" y="1558103"/>
                    <a:pt x="0" y="16071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A7BFC62-FABD-4718-9C08-C31EF1745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69" y="2957679"/>
              <a:ext cx="2196245" cy="3010367"/>
            </a:xfrm>
            <a:custGeom>
              <a:avLst/>
              <a:gdLst>
                <a:gd name="connsiteX0" fmla="*/ 1223105 w 1223105"/>
                <a:gd name="connsiteY0" fmla="*/ 0 h 1676495"/>
                <a:gd name="connsiteX1" fmla="*/ 1000792 w 1223105"/>
                <a:gd name="connsiteY1" fmla="*/ 254794 h 1676495"/>
                <a:gd name="connsiteX2" fmla="*/ 744760 w 1223105"/>
                <a:gd name="connsiteY2" fmla="*/ 651891 h 1676495"/>
                <a:gd name="connsiteX3" fmla="*/ 345758 w 1223105"/>
                <a:gd name="connsiteY3" fmla="*/ 1231773 h 1676495"/>
                <a:gd name="connsiteX4" fmla="*/ 0 w 1223105"/>
                <a:gd name="connsiteY4" fmla="*/ 1676495 h 167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05" h="1676495">
                  <a:moveTo>
                    <a:pt x="1223105" y="0"/>
                  </a:moveTo>
                  <a:cubicBezTo>
                    <a:pt x="1136523" y="72771"/>
                    <a:pt x="1066324" y="162401"/>
                    <a:pt x="1000792" y="254794"/>
                  </a:cubicBezTo>
                  <a:cubicBezTo>
                    <a:pt x="909733" y="383286"/>
                    <a:pt x="827723" y="517970"/>
                    <a:pt x="744760" y="651891"/>
                  </a:cubicBezTo>
                  <a:cubicBezTo>
                    <a:pt x="621030" y="851726"/>
                    <a:pt x="497777" y="1052608"/>
                    <a:pt x="345758" y="1231773"/>
                  </a:cubicBezTo>
                  <a:cubicBezTo>
                    <a:pt x="248888" y="1345978"/>
                    <a:pt x="61722" y="1540764"/>
                    <a:pt x="0" y="16764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78C2B3B-42DE-4307-A7F5-3C51DD2D9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34043" y="2855696"/>
              <a:ext cx="1200999" cy="3994030"/>
            </a:xfrm>
            <a:custGeom>
              <a:avLst/>
              <a:gdLst>
                <a:gd name="connsiteX0" fmla="*/ 668846 w 668845"/>
                <a:gd name="connsiteY0" fmla="*/ 2224305 h 2224304"/>
                <a:gd name="connsiteX1" fmla="*/ 486918 w 668845"/>
                <a:gd name="connsiteY1" fmla="*/ 1944365 h 2224304"/>
                <a:gd name="connsiteX2" fmla="*/ 376809 w 668845"/>
                <a:gd name="connsiteY2" fmla="*/ 1659663 h 2224304"/>
                <a:gd name="connsiteX3" fmla="*/ 319373 w 668845"/>
                <a:gd name="connsiteY3" fmla="*/ 1425157 h 2224304"/>
                <a:gd name="connsiteX4" fmla="*/ 264319 w 668845"/>
                <a:gd name="connsiteY4" fmla="*/ 1130834 h 2224304"/>
                <a:gd name="connsiteX5" fmla="*/ 278702 w 668845"/>
                <a:gd name="connsiteY5" fmla="*/ 882041 h 2224304"/>
                <a:gd name="connsiteX6" fmla="*/ 302609 w 668845"/>
                <a:gd name="connsiteY6" fmla="*/ 736118 h 2224304"/>
                <a:gd name="connsiteX7" fmla="*/ 360045 w 668845"/>
                <a:gd name="connsiteY7" fmla="*/ 444177 h 2224304"/>
                <a:gd name="connsiteX8" fmla="*/ 386334 w 668845"/>
                <a:gd name="connsiteY8" fmla="*/ 233675 h 2224304"/>
                <a:gd name="connsiteX9" fmla="*/ 0 w 668845"/>
                <a:gd name="connsiteY9" fmla="*/ 56795 h 22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8845" h="2224304">
                  <a:moveTo>
                    <a:pt x="668846" y="2224305"/>
                  </a:moveTo>
                  <a:cubicBezTo>
                    <a:pt x="599218" y="2137151"/>
                    <a:pt x="537210" y="2043996"/>
                    <a:pt x="486918" y="1944365"/>
                  </a:cubicBezTo>
                  <a:cubicBezTo>
                    <a:pt x="441008" y="1853306"/>
                    <a:pt x="404717" y="1757770"/>
                    <a:pt x="376809" y="1659663"/>
                  </a:cubicBezTo>
                  <a:cubicBezTo>
                    <a:pt x="354806" y="1582224"/>
                    <a:pt x="337757" y="1503548"/>
                    <a:pt x="319373" y="1425157"/>
                  </a:cubicBezTo>
                  <a:cubicBezTo>
                    <a:pt x="296418" y="1327811"/>
                    <a:pt x="270510" y="1230657"/>
                    <a:pt x="264319" y="1130834"/>
                  </a:cubicBezTo>
                  <a:cubicBezTo>
                    <a:pt x="259080" y="1047681"/>
                    <a:pt x="266891" y="964528"/>
                    <a:pt x="278702" y="882041"/>
                  </a:cubicBezTo>
                  <a:cubicBezTo>
                    <a:pt x="285655" y="833274"/>
                    <a:pt x="293751" y="784601"/>
                    <a:pt x="302609" y="736118"/>
                  </a:cubicBezTo>
                  <a:cubicBezTo>
                    <a:pt x="320516" y="638582"/>
                    <a:pt x="339471" y="541237"/>
                    <a:pt x="360045" y="444177"/>
                  </a:cubicBezTo>
                  <a:cubicBezTo>
                    <a:pt x="374809" y="374549"/>
                    <a:pt x="389763" y="304541"/>
                    <a:pt x="386334" y="233675"/>
                  </a:cubicBezTo>
                  <a:cubicBezTo>
                    <a:pt x="383191" y="168809"/>
                    <a:pt x="391287" y="-120751"/>
                    <a:pt x="0" y="567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0C6FE7A-5F50-46A9-B473-A40F60CF9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7437" y="5668418"/>
              <a:ext cx="1982111" cy="1181308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2BF817-B70D-4687-9A70-09C0C6CF8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25817"/>
              <a:ext cx="2282549" cy="5138883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FCAC004-4B7F-45C4-834A-116FD2D03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53524"/>
              <a:ext cx="1650357" cy="4733534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193C743-6F98-4322-B366-AD0353B10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379002"/>
              <a:ext cx="1123546" cy="411627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D3C2310-33DE-4B73-A297-67D5721A8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798206"/>
              <a:ext cx="756945" cy="3350210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78B8B6B-A236-4752-937C-83AF1C4EC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247513"/>
              <a:ext cx="515229" cy="2438941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16B9790-C202-4F5D-8BEC-130557782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752232"/>
              <a:ext cx="300409" cy="1599679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0884AE-BEEF-4D8B-B59B-1EFC91429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31253" y="14016"/>
              <a:ext cx="5523537" cy="3012568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DC19431-34DB-4F62-A4D8-ED38ECCB9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87455" y="75587"/>
              <a:ext cx="4681672" cy="2637228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BF5735E-2BC7-4236-B830-616EBBBC7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0305" y="31802"/>
              <a:ext cx="3763077" cy="2110194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5" name="Bottom Right">
            <a:extLst>
              <a:ext uri="{FF2B5EF4-FFF2-40B4-BE49-F238E27FC236}">
                <a16:creationId xmlns:a16="http://schemas.microsoft.com/office/drawing/2014/main" id="{83664CB5-2BA0-493E-BEC5-BACF868A1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4DC3445-FC3D-4F90-BC75-AD8EDD18A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7" name="Graphic 157">
              <a:extLst>
                <a:ext uri="{FF2B5EF4-FFF2-40B4-BE49-F238E27FC236}">
                  <a16:creationId xmlns:a16="http://schemas.microsoft.com/office/drawing/2014/main" id="{70D6C503-0ABE-48A7-BA0B-D5A26B558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DEB1DC4-C3A0-4645-B456-02A9FFA2C9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ECF4175-31D6-4A9B-87A4-4C29667497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08D2906-75CA-4435-A320-08EBBA06B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1B8B373-782A-4568-BDF3-093F398F1A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07C3AD9-7FDD-480C-91FF-0D3A977DF2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A8EF16B5-D539-41A0-9FDE-164CE88FE8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2FFF8CB-E294-4944-A954-FC2866B255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2CD3167-A8E1-4652-8AFE-0E5D9A90C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85A15D-6099-4895-9CA4-7CDE52DBA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9814"/>
            <a:ext cx="9988166" cy="1748594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6000" dirty="0">
                <a:ea typeface="+mj-lt"/>
                <a:cs typeface="+mj-lt"/>
                <a:hlinkClick r:id="rId2"/>
              </a:rPr>
              <a:t>Zdzisław Badocha</a:t>
            </a:r>
            <a:r>
              <a:rPr lang="en-US" sz="6000" dirty="0">
                <a:ea typeface="+mj-lt"/>
                <a:cs typeface="+mj-lt"/>
              </a:rPr>
              <a:t> – „Żelazny”</a:t>
            </a:r>
            <a:endParaRPr lang="en-US" sz="6000" dirty="0"/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85656E79-FB51-D640-A35B-B33E914EC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748" y="2391258"/>
            <a:ext cx="2866117" cy="4391155"/>
          </a:xfrm>
        </p:spPr>
      </p:pic>
    </p:spTree>
    <p:extLst>
      <p:ext uri="{BB962C8B-B14F-4D97-AF65-F5344CB8AC3E}">
        <p14:creationId xmlns:p14="http://schemas.microsoft.com/office/powerpoint/2010/main" val="394824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5" name="Top Left">
            <a:extLst>
              <a:ext uri="{FF2B5EF4-FFF2-40B4-BE49-F238E27FC236}">
                <a16:creationId xmlns:a16="http://schemas.microsoft.com/office/drawing/2014/main" id="{6F410C21-CD43-45A5-A726-CF8B01FD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0" y="-3087"/>
            <a:chExt cx="7921775" cy="68870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030EA9A-BC9B-4A24-8288-BD332A6A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2C02E7B-E3A7-4649-B0DF-7111FC4D9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0919" y="61392"/>
              <a:ext cx="4450856" cy="6822541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A466D70-407D-4A6C-887C-F213B7662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274" y="1582560"/>
              <a:ext cx="4133888" cy="5301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D419DCF-E52E-4774-921F-1A9E589C0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56887A1-BF5F-455B-B3D0-A0FA7B7DD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376C740-196E-47D9-97DD-FA626C705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931" y="3518322"/>
              <a:ext cx="2880722" cy="3317378"/>
            </a:xfrm>
            <a:custGeom>
              <a:avLst/>
              <a:gdLst>
                <a:gd name="connsiteX0" fmla="*/ 1604296 w 1604295"/>
                <a:gd name="connsiteY0" fmla="*/ 1847472 h 1847472"/>
                <a:gd name="connsiteX1" fmla="*/ 1517809 w 1604295"/>
                <a:gd name="connsiteY1" fmla="*/ 1544292 h 1847472"/>
                <a:gd name="connsiteX2" fmla="*/ 1394841 w 1604295"/>
                <a:gd name="connsiteY2" fmla="*/ 1183771 h 1847472"/>
                <a:gd name="connsiteX3" fmla="*/ 1318355 w 1604295"/>
                <a:gd name="connsiteY3" fmla="*/ 695233 h 1847472"/>
                <a:gd name="connsiteX4" fmla="*/ 1359884 w 1604295"/>
                <a:gd name="connsiteY4" fmla="*/ 397863 h 1847472"/>
                <a:gd name="connsiteX5" fmla="*/ 1359884 w 1604295"/>
                <a:gd name="connsiteY5" fmla="*/ 236700 h 1847472"/>
                <a:gd name="connsiteX6" fmla="*/ 1351598 w 1604295"/>
                <a:gd name="connsiteY6" fmla="*/ 67250 h 1847472"/>
                <a:gd name="connsiteX7" fmla="*/ 1316641 w 1604295"/>
                <a:gd name="connsiteY7" fmla="*/ 10767 h 1847472"/>
                <a:gd name="connsiteX8" fmla="*/ 1195292 w 1604295"/>
                <a:gd name="connsiteY8" fmla="*/ 34008 h 1847472"/>
                <a:gd name="connsiteX9" fmla="*/ 1005745 w 1604295"/>
                <a:gd name="connsiteY9" fmla="*/ 254988 h 1847472"/>
                <a:gd name="connsiteX10" fmla="*/ 763048 w 1604295"/>
                <a:gd name="connsiteY10" fmla="*/ 587315 h 1847472"/>
                <a:gd name="connsiteX11" fmla="*/ 548640 w 1604295"/>
                <a:gd name="connsiteY11" fmla="*/ 861444 h 1847472"/>
                <a:gd name="connsiteX12" fmla="*/ 328803 w 1604295"/>
                <a:gd name="connsiteY12" fmla="*/ 1145480 h 1847472"/>
                <a:gd name="connsiteX13" fmla="*/ 0 w 1604295"/>
                <a:gd name="connsiteY13" fmla="*/ 1607157 h 18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4295" h="1847472">
                  <a:moveTo>
                    <a:pt x="1604296" y="1847472"/>
                  </a:moveTo>
                  <a:cubicBezTo>
                    <a:pt x="1573721" y="1753270"/>
                    <a:pt x="1548479" y="1638399"/>
                    <a:pt x="1517809" y="1544292"/>
                  </a:cubicBezTo>
                  <a:cubicBezTo>
                    <a:pt x="1478471" y="1423515"/>
                    <a:pt x="1432846" y="1304929"/>
                    <a:pt x="1394841" y="1183771"/>
                  </a:cubicBezTo>
                  <a:cubicBezTo>
                    <a:pt x="1345025" y="1024893"/>
                    <a:pt x="1305497" y="860778"/>
                    <a:pt x="1318355" y="695233"/>
                  </a:cubicBezTo>
                  <a:cubicBezTo>
                    <a:pt x="1326071" y="595316"/>
                    <a:pt x="1353312" y="497780"/>
                    <a:pt x="1359884" y="397863"/>
                  </a:cubicBezTo>
                  <a:cubicBezTo>
                    <a:pt x="1363409" y="344237"/>
                    <a:pt x="1359503" y="290421"/>
                    <a:pt x="1359884" y="236700"/>
                  </a:cubicBezTo>
                  <a:cubicBezTo>
                    <a:pt x="1360265" y="179740"/>
                    <a:pt x="1366076" y="122114"/>
                    <a:pt x="1351598" y="67250"/>
                  </a:cubicBezTo>
                  <a:cubicBezTo>
                    <a:pt x="1345692" y="44866"/>
                    <a:pt x="1335691" y="23530"/>
                    <a:pt x="1316641" y="10767"/>
                  </a:cubicBezTo>
                  <a:cubicBezTo>
                    <a:pt x="1279874" y="-13998"/>
                    <a:pt x="1233202" y="8290"/>
                    <a:pt x="1195292" y="34008"/>
                  </a:cubicBezTo>
                  <a:cubicBezTo>
                    <a:pt x="1114330" y="89062"/>
                    <a:pt x="1060990" y="173644"/>
                    <a:pt x="1005745" y="254988"/>
                  </a:cubicBezTo>
                  <a:cubicBezTo>
                    <a:pt x="928688" y="368526"/>
                    <a:pt x="847058" y="478825"/>
                    <a:pt x="763048" y="587315"/>
                  </a:cubicBezTo>
                  <a:cubicBezTo>
                    <a:pt x="691991" y="679041"/>
                    <a:pt x="621697" y="771338"/>
                    <a:pt x="548640" y="861444"/>
                  </a:cubicBezTo>
                  <a:cubicBezTo>
                    <a:pt x="425672" y="1012987"/>
                    <a:pt x="453866" y="995747"/>
                    <a:pt x="328803" y="1145480"/>
                  </a:cubicBezTo>
                  <a:cubicBezTo>
                    <a:pt x="294418" y="1186628"/>
                    <a:pt x="21146" y="1558103"/>
                    <a:pt x="0" y="16071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A7BFC62-FABD-4718-9C08-C31EF1745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69" y="2957679"/>
              <a:ext cx="2196245" cy="3010367"/>
            </a:xfrm>
            <a:custGeom>
              <a:avLst/>
              <a:gdLst>
                <a:gd name="connsiteX0" fmla="*/ 1223105 w 1223105"/>
                <a:gd name="connsiteY0" fmla="*/ 0 h 1676495"/>
                <a:gd name="connsiteX1" fmla="*/ 1000792 w 1223105"/>
                <a:gd name="connsiteY1" fmla="*/ 254794 h 1676495"/>
                <a:gd name="connsiteX2" fmla="*/ 744760 w 1223105"/>
                <a:gd name="connsiteY2" fmla="*/ 651891 h 1676495"/>
                <a:gd name="connsiteX3" fmla="*/ 345758 w 1223105"/>
                <a:gd name="connsiteY3" fmla="*/ 1231773 h 1676495"/>
                <a:gd name="connsiteX4" fmla="*/ 0 w 1223105"/>
                <a:gd name="connsiteY4" fmla="*/ 1676495 h 167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05" h="1676495">
                  <a:moveTo>
                    <a:pt x="1223105" y="0"/>
                  </a:moveTo>
                  <a:cubicBezTo>
                    <a:pt x="1136523" y="72771"/>
                    <a:pt x="1066324" y="162401"/>
                    <a:pt x="1000792" y="254794"/>
                  </a:cubicBezTo>
                  <a:cubicBezTo>
                    <a:pt x="909733" y="383286"/>
                    <a:pt x="827723" y="517970"/>
                    <a:pt x="744760" y="651891"/>
                  </a:cubicBezTo>
                  <a:cubicBezTo>
                    <a:pt x="621030" y="851726"/>
                    <a:pt x="497777" y="1052608"/>
                    <a:pt x="345758" y="1231773"/>
                  </a:cubicBezTo>
                  <a:cubicBezTo>
                    <a:pt x="248888" y="1345978"/>
                    <a:pt x="61722" y="1540764"/>
                    <a:pt x="0" y="16764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78C2B3B-42DE-4307-A7F5-3C51DD2D9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34043" y="2855696"/>
              <a:ext cx="1200999" cy="3994030"/>
            </a:xfrm>
            <a:custGeom>
              <a:avLst/>
              <a:gdLst>
                <a:gd name="connsiteX0" fmla="*/ 668846 w 668845"/>
                <a:gd name="connsiteY0" fmla="*/ 2224305 h 2224304"/>
                <a:gd name="connsiteX1" fmla="*/ 486918 w 668845"/>
                <a:gd name="connsiteY1" fmla="*/ 1944365 h 2224304"/>
                <a:gd name="connsiteX2" fmla="*/ 376809 w 668845"/>
                <a:gd name="connsiteY2" fmla="*/ 1659663 h 2224304"/>
                <a:gd name="connsiteX3" fmla="*/ 319373 w 668845"/>
                <a:gd name="connsiteY3" fmla="*/ 1425157 h 2224304"/>
                <a:gd name="connsiteX4" fmla="*/ 264319 w 668845"/>
                <a:gd name="connsiteY4" fmla="*/ 1130834 h 2224304"/>
                <a:gd name="connsiteX5" fmla="*/ 278702 w 668845"/>
                <a:gd name="connsiteY5" fmla="*/ 882041 h 2224304"/>
                <a:gd name="connsiteX6" fmla="*/ 302609 w 668845"/>
                <a:gd name="connsiteY6" fmla="*/ 736118 h 2224304"/>
                <a:gd name="connsiteX7" fmla="*/ 360045 w 668845"/>
                <a:gd name="connsiteY7" fmla="*/ 444177 h 2224304"/>
                <a:gd name="connsiteX8" fmla="*/ 386334 w 668845"/>
                <a:gd name="connsiteY8" fmla="*/ 233675 h 2224304"/>
                <a:gd name="connsiteX9" fmla="*/ 0 w 668845"/>
                <a:gd name="connsiteY9" fmla="*/ 56795 h 22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8845" h="2224304">
                  <a:moveTo>
                    <a:pt x="668846" y="2224305"/>
                  </a:moveTo>
                  <a:cubicBezTo>
                    <a:pt x="599218" y="2137151"/>
                    <a:pt x="537210" y="2043996"/>
                    <a:pt x="486918" y="1944365"/>
                  </a:cubicBezTo>
                  <a:cubicBezTo>
                    <a:pt x="441008" y="1853306"/>
                    <a:pt x="404717" y="1757770"/>
                    <a:pt x="376809" y="1659663"/>
                  </a:cubicBezTo>
                  <a:cubicBezTo>
                    <a:pt x="354806" y="1582224"/>
                    <a:pt x="337757" y="1503548"/>
                    <a:pt x="319373" y="1425157"/>
                  </a:cubicBezTo>
                  <a:cubicBezTo>
                    <a:pt x="296418" y="1327811"/>
                    <a:pt x="270510" y="1230657"/>
                    <a:pt x="264319" y="1130834"/>
                  </a:cubicBezTo>
                  <a:cubicBezTo>
                    <a:pt x="259080" y="1047681"/>
                    <a:pt x="266891" y="964528"/>
                    <a:pt x="278702" y="882041"/>
                  </a:cubicBezTo>
                  <a:cubicBezTo>
                    <a:pt x="285655" y="833274"/>
                    <a:pt x="293751" y="784601"/>
                    <a:pt x="302609" y="736118"/>
                  </a:cubicBezTo>
                  <a:cubicBezTo>
                    <a:pt x="320516" y="638582"/>
                    <a:pt x="339471" y="541237"/>
                    <a:pt x="360045" y="444177"/>
                  </a:cubicBezTo>
                  <a:cubicBezTo>
                    <a:pt x="374809" y="374549"/>
                    <a:pt x="389763" y="304541"/>
                    <a:pt x="386334" y="233675"/>
                  </a:cubicBezTo>
                  <a:cubicBezTo>
                    <a:pt x="383191" y="168809"/>
                    <a:pt x="391287" y="-120751"/>
                    <a:pt x="0" y="567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0C6FE7A-5F50-46A9-B473-A40F60CF9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7437" y="5668418"/>
              <a:ext cx="1982111" cy="1181308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2BF817-B70D-4687-9A70-09C0C6CF8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25817"/>
              <a:ext cx="2282549" cy="5138883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FCAC004-4B7F-45C4-834A-116FD2D03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53524"/>
              <a:ext cx="1650357" cy="4733534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193C743-6F98-4322-B366-AD0353B10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379002"/>
              <a:ext cx="1123546" cy="411627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D3C2310-33DE-4B73-A297-67D5721A8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798206"/>
              <a:ext cx="756945" cy="3350210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78B8B6B-A236-4752-937C-83AF1C4EC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247513"/>
              <a:ext cx="515229" cy="2438941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16B9790-C202-4F5D-8BEC-130557782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752232"/>
              <a:ext cx="300409" cy="1599679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0884AE-BEEF-4D8B-B59B-1EFC91429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31253" y="14016"/>
              <a:ext cx="5523537" cy="3012568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DC19431-34DB-4F62-A4D8-ED38ECCB9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87455" y="75587"/>
              <a:ext cx="4681672" cy="2637228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BF5735E-2BC7-4236-B830-616EBBBC7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0305" y="31802"/>
              <a:ext cx="3763077" cy="2110194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5" name="Bottom Right">
            <a:extLst>
              <a:ext uri="{FF2B5EF4-FFF2-40B4-BE49-F238E27FC236}">
                <a16:creationId xmlns:a16="http://schemas.microsoft.com/office/drawing/2014/main" id="{83664CB5-2BA0-493E-BEC5-BACF868A1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4DC3445-FC3D-4F90-BC75-AD8EDD18A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7" name="Graphic 157">
              <a:extLst>
                <a:ext uri="{FF2B5EF4-FFF2-40B4-BE49-F238E27FC236}">
                  <a16:creationId xmlns:a16="http://schemas.microsoft.com/office/drawing/2014/main" id="{70D6C503-0ABE-48A7-BA0B-D5A26B558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DEB1DC4-C3A0-4645-B456-02A9FFA2C9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ECF4175-31D6-4A9B-87A4-4C29667497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08D2906-75CA-4435-A320-08EBBA06B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1B8B373-782A-4568-BDF3-093F398F1A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07C3AD9-7FDD-480C-91FF-0D3A977DF2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A8EF16B5-D539-41A0-9FDE-164CE88FE8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2FFF8CB-E294-4944-A954-FC2866B255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2CD3167-A8E1-4652-8AFE-0E5D9A90C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BA2944-869F-4D4E-BA48-8DC7AF3E5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9813"/>
            <a:ext cx="9988166" cy="1725064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6000" dirty="0">
                <a:ea typeface="+mj-lt"/>
                <a:cs typeface="+mj-lt"/>
                <a:hlinkClick r:id="rId2"/>
              </a:rPr>
              <a:t>Franciszek Jaskulski</a:t>
            </a:r>
            <a:r>
              <a:rPr lang="en-US" sz="6000" dirty="0">
                <a:ea typeface="+mj-lt"/>
                <a:cs typeface="+mj-lt"/>
              </a:rPr>
              <a:t> – „Zagończyk”</a:t>
            </a:r>
            <a:endParaRPr lang="en-US" sz="6000" dirty="0"/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05BA85EF-0F6F-EE48-87CC-887C3B4E3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530" y="2362311"/>
            <a:ext cx="2990506" cy="4315316"/>
          </a:xfrm>
        </p:spPr>
      </p:pic>
    </p:spTree>
    <p:extLst>
      <p:ext uri="{BB962C8B-B14F-4D97-AF65-F5344CB8AC3E}">
        <p14:creationId xmlns:p14="http://schemas.microsoft.com/office/powerpoint/2010/main" val="292560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" name="Top Left">
            <a:extLst>
              <a:ext uri="{FF2B5EF4-FFF2-40B4-BE49-F238E27FC236}">
                <a16:creationId xmlns:a16="http://schemas.microsoft.com/office/drawing/2014/main" id="{05E14710-B20D-424F-9465-E0427970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857F0CF-E215-4235-B086-916830B96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E06EA72-1DD7-4343-9768-D1089D1832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6465186-B0EF-4443-AA37-CD37F259E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5EA6BD-3484-4D72-8838-3DA175770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2088E30-E17C-40A3-876F-C79A7BDFE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A3A6DD2-FE8F-4861-81EA-E1A5BB6B5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E9FFAA5-21C1-4B65-9DA9-24DFCC45C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FECE28E-7EEC-4B45-B573-BCAE111FC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FDBFBDD-1081-495F-9469-8313EA616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9813"/>
            <a:ext cx="9988166" cy="1664573"/>
          </a:xfrm>
        </p:spPr>
        <p:txBody>
          <a:bodyPr>
            <a:normAutofit/>
          </a:bodyPr>
          <a:lstStyle/>
          <a:p>
            <a:pPr algn="ctr"/>
            <a:endParaRPr lang="en-US" dirty="0">
              <a:latin typeface="Avenir Next LT Pro"/>
            </a:endParaRPr>
          </a:p>
          <a:p>
            <a:r>
              <a:rPr lang="en-US" b="1" dirty="0">
                <a:latin typeface="Avenir Next LT Pro"/>
                <a:ea typeface="+mj-lt"/>
                <a:cs typeface="+mj-lt"/>
              </a:rPr>
              <a:t>Ilu było ,,Żołnierzy Wyklętych”?</a:t>
            </a:r>
            <a:endParaRPr lang="en-US" dirty="0">
              <a:latin typeface="Avenir Next LT Pro"/>
            </a:endParaRPr>
          </a:p>
        </p:txBody>
      </p:sp>
      <p:grpSp>
        <p:nvGrpSpPr>
          <p:cNvPr id="22" name="Bottom Right">
            <a:extLst>
              <a:ext uri="{FF2B5EF4-FFF2-40B4-BE49-F238E27FC236}">
                <a16:creationId xmlns:a16="http://schemas.microsoft.com/office/drawing/2014/main" id="{33E292A1-440C-41B6-AECE-499683C5C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36D22F2-5BE5-4299-B3C4-06B3823F9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D126EE8D-7318-40DC-AE0F-120FD040C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BE7795C-A860-4C9B-BC23-1FBEDEBE55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F569E8A3-064F-490D-A574-DE37DCF5DD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F5D334B-EA10-488A-ACEF-359FC73135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71E9F15-20FF-466A-8976-CB9AEDC36C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F6396EF-4FA3-4C64-A4AB-AAFD680453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7498B4E-B548-4846-A943-8C0776472C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" name="Freeform: Shape 31">
                <a:extLst>
                  <a:ext uri="{FF2B5EF4-FFF2-40B4-BE49-F238E27FC236}">
                    <a16:creationId xmlns:a16="http://schemas.microsoft.com/office/drawing/2014/main" id="{15E991F3-4EDE-4EF1-A611-12F3BCB02A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2FCF0CC-5B63-496D-B9A8-AF0233757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530D5-6261-487C-9352-4864EB032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754" y="2441983"/>
            <a:ext cx="10763900" cy="36711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Powojenne podziemie niepodległościowe aż do powstania NSZZ ,,Solidarność” było przykładem najliczniejszej formy oporu Polaków wobec komunistycznej władzy. Przez jego szeregi przewinęło się ponad tys. ludzi (z tego kilkadziesiąt tysięcy w oddziałach zbrojnych), nie licząc współpracowników i sympatyków, a także około 20 tys. w szeregach konspiracji młodzieżowych.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62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5" name="Top Left">
            <a:extLst>
              <a:ext uri="{FF2B5EF4-FFF2-40B4-BE49-F238E27FC236}">
                <a16:creationId xmlns:a16="http://schemas.microsoft.com/office/drawing/2014/main" id="{6F410C21-CD43-45A5-A726-CF8B01FD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0" y="-3087"/>
            <a:chExt cx="7921775" cy="68870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030EA9A-BC9B-4A24-8288-BD332A6A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2C02E7B-E3A7-4649-B0DF-7111FC4D9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0919" y="61392"/>
              <a:ext cx="4450856" cy="6822541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A466D70-407D-4A6C-887C-F213B7662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274" y="1582560"/>
              <a:ext cx="4133888" cy="5301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D419DCF-E52E-4774-921F-1A9E589C0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56887A1-BF5F-455B-B3D0-A0FA7B7DD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376C740-196E-47D9-97DD-FA626C705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931" y="3518322"/>
              <a:ext cx="2880722" cy="3317378"/>
            </a:xfrm>
            <a:custGeom>
              <a:avLst/>
              <a:gdLst>
                <a:gd name="connsiteX0" fmla="*/ 1604296 w 1604295"/>
                <a:gd name="connsiteY0" fmla="*/ 1847472 h 1847472"/>
                <a:gd name="connsiteX1" fmla="*/ 1517809 w 1604295"/>
                <a:gd name="connsiteY1" fmla="*/ 1544292 h 1847472"/>
                <a:gd name="connsiteX2" fmla="*/ 1394841 w 1604295"/>
                <a:gd name="connsiteY2" fmla="*/ 1183771 h 1847472"/>
                <a:gd name="connsiteX3" fmla="*/ 1318355 w 1604295"/>
                <a:gd name="connsiteY3" fmla="*/ 695233 h 1847472"/>
                <a:gd name="connsiteX4" fmla="*/ 1359884 w 1604295"/>
                <a:gd name="connsiteY4" fmla="*/ 397863 h 1847472"/>
                <a:gd name="connsiteX5" fmla="*/ 1359884 w 1604295"/>
                <a:gd name="connsiteY5" fmla="*/ 236700 h 1847472"/>
                <a:gd name="connsiteX6" fmla="*/ 1351598 w 1604295"/>
                <a:gd name="connsiteY6" fmla="*/ 67250 h 1847472"/>
                <a:gd name="connsiteX7" fmla="*/ 1316641 w 1604295"/>
                <a:gd name="connsiteY7" fmla="*/ 10767 h 1847472"/>
                <a:gd name="connsiteX8" fmla="*/ 1195292 w 1604295"/>
                <a:gd name="connsiteY8" fmla="*/ 34008 h 1847472"/>
                <a:gd name="connsiteX9" fmla="*/ 1005745 w 1604295"/>
                <a:gd name="connsiteY9" fmla="*/ 254988 h 1847472"/>
                <a:gd name="connsiteX10" fmla="*/ 763048 w 1604295"/>
                <a:gd name="connsiteY10" fmla="*/ 587315 h 1847472"/>
                <a:gd name="connsiteX11" fmla="*/ 548640 w 1604295"/>
                <a:gd name="connsiteY11" fmla="*/ 861444 h 1847472"/>
                <a:gd name="connsiteX12" fmla="*/ 328803 w 1604295"/>
                <a:gd name="connsiteY12" fmla="*/ 1145480 h 1847472"/>
                <a:gd name="connsiteX13" fmla="*/ 0 w 1604295"/>
                <a:gd name="connsiteY13" fmla="*/ 1607157 h 18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4295" h="1847472">
                  <a:moveTo>
                    <a:pt x="1604296" y="1847472"/>
                  </a:moveTo>
                  <a:cubicBezTo>
                    <a:pt x="1573721" y="1753270"/>
                    <a:pt x="1548479" y="1638399"/>
                    <a:pt x="1517809" y="1544292"/>
                  </a:cubicBezTo>
                  <a:cubicBezTo>
                    <a:pt x="1478471" y="1423515"/>
                    <a:pt x="1432846" y="1304929"/>
                    <a:pt x="1394841" y="1183771"/>
                  </a:cubicBezTo>
                  <a:cubicBezTo>
                    <a:pt x="1345025" y="1024893"/>
                    <a:pt x="1305497" y="860778"/>
                    <a:pt x="1318355" y="695233"/>
                  </a:cubicBezTo>
                  <a:cubicBezTo>
                    <a:pt x="1326071" y="595316"/>
                    <a:pt x="1353312" y="497780"/>
                    <a:pt x="1359884" y="397863"/>
                  </a:cubicBezTo>
                  <a:cubicBezTo>
                    <a:pt x="1363409" y="344237"/>
                    <a:pt x="1359503" y="290421"/>
                    <a:pt x="1359884" y="236700"/>
                  </a:cubicBezTo>
                  <a:cubicBezTo>
                    <a:pt x="1360265" y="179740"/>
                    <a:pt x="1366076" y="122114"/>
                    <a:pt x="1351598" y="67250"/>
                  </a:cubicBezTo>
                  <a:cubicBezTo>
                    <a:pt x="1345692" y="44866"/>
                    <a:pt x="1335691" y="23530"/>
                    <a:pt x="1316641" y="10767"/>
                  </a:cubicBezTo>
                  <a:cubicBezTo>
                    <a:pt x="1279874" y="-13998"/>
                    <a:pt x="1233202" y="8290"/>
                    <a:pt x="1195292" y="34008"/>
                  </a:cubicBezTo>
                  <a:cubicBezTo>
                    <a:pt x="1114330" y="89062"/>
                    <a:pt x="1060990" y="173644"/>
                    <a:pt x="1005745" y="254988"/>
                  </a:cubicBezTo>
                  <a:cubicBezTo>
                    <a:pt x="928688" y="368526"/>
                    <a:pt x="847058" y="478825"/>
                    <a:pt x="763048" y="587315"/>
                  </a:cubicBezTo>
                  <a:cubicBezTo>
                    <a:pt x="691991" y="679041"/>
                    <a:pt x="621697" y="771338"/>
                    <a:pt x="548640" y="861444"/>
                  </a:cubicBezTo>
                  <a:cubicBezTo>
                    <a:pt x="425672" y="1012987"/>
                    <a:pt x="453866" y="995747"/>
                    <a:pt x="328803" y="1145480"/>
                  </a:cubicBezTo>
                  <a:cubicBezTo>
                    <a:pt x="294418" y="1186628"/>
                    <a:pt x="21146" y="1558103"/>
                    <a:pt x="0" y="16071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A7BFC62-FABD-4718-9C08-C31EF1745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69" y="2957679"/>
              <a:ext cx="2196245" cy="3010367"/>
            </a:xfrm>
            <a:custGeom>
              <a:avLst/>
              <a:gdLst>
                <a:gd name="connsiteX0" fmla="*/ 1223105 w 1223105"/>
                <a:gd name="connsiteY0" fmla="*/ 0 h 1676495"/>
                <a:gd name="connsiteX1" fmla="*/ 1000792 w 1223105"/>
                <a:gd name="connsiteY1" fmla="*/ 254794 h 1676495"/>
                <a:gd name="connsiteX2" fmla="*/ 744760 w 1223105"/>
                <a:gd name="connsiteY2" fmla="*/ 651891 h 1676495"/>
                <a:gd name="connsiteX3" fmla="*/ 345758 w 1223105"/>
                <a:gd name="connsiteY3" fmla="*/ 1231773 h 1676495"/>
                <a:gd name="connsiteX4" fmla="*/ 0 w 1223105"/>
                <a:gd name="connsiteY4" fmla="*/ 1676495 h 167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05" h="1676495">
                  <a:moveTo>
                    <a:pt x="1223105" y="0"/>
                  </a:moveTo>
                  <a:cubicBezTo>
                    <a:pt x="1136523" y="72771"/>
                    <a:pt x="1066324" y="162401"/>
                    <a:pt x="1000792" y="254794"/>
                  </a:cubicBezTo>
                  <a:cubicBezTo>
                    <a:pt x="909733" y="383286"/>
                    <a:pt x="827723" y="517970"/>
                    <a:pt x="744760" y="651891"/>
                  </a:cubicBezTo>
                  <a:cubicBezTo>
                    <a:pt x="621030" y="851726"/>
                    <a:pt x="497777" y="1052608"/>
                    <a:pt x="345758" y="1231773"/>
                  </a:cubicBezTo>
                  <a:cubicBezTo>
                    <a:pt x="248888" y="1345978"/>
                    <a:pt x="61722" y="1540764"/>
                    <a:pt x="0" y="16764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78C2B3B-42DE-4307-A7F5-3C51DD2D9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34043" y="2855696"/>
              <a:ext cx="1200999" cy="3994030"/>
            </a:xfrm>
            <a:custGeom>
              <a:avLst/>
              <a:gdLst>
                <a:gd name="connsiteX0" fmla="*/ 668846 w 668845"/>
                <a:gd name="connsiteY0" fmla="*/ 2224305 h 2224304"/>
                <a:gd name="connsiteX1" fmla="*/ 486918 w 668845"/>
                <a:gd name="connsiteY1" fmla="*/ 1944365 h 2224304"/>
                <a:gd name="connsiteX2" fmla="*/ 376809 w 668845"/>
                <a:gd name="connsiteY2" fmla="*/ 1659663 h 2224304"/>
                <a:gd name="connsiteX3" fmla="*/ 319373 w 668845"/>
                <a:gd name="connsiteY3" fmla="*/ 1425157 h 2224304"/>
                <a:gd name="connsiteX4" fmla="*/ 264319 w 668845"/>
                <a:gd name="connsiteY4" fmla="*/ 1130834 h 2224304"/>
                <a:gd name="connsiteX5" fmla="*/ 278702 w 668845"/>
                <a:gd name="connsiteY5" fmla="*/ 882041 h 2224304"/>
                <a:gd name="connsiteX6" fmla="*/ 302609 w 668845"/>
                <a:gd name="connsiteY6" fmla="*/ 736118 h 2224304"/>
                <a:gd name="connsiteX7" fmla="*/ 360045 w 668845"/>
                <a:gd name="connsiteY7" fmla="*/ 444177 h 2224304"/>
                <a:gd name="connsiteX8" fmla="*/ 386334 w 668845"/>
                <a:gd name="connsiteY8" fmla="*/ 233675 h 2224304"/>
                <a:gd name="connsiteX9" fmla="*/ 0 w 668845"/>
                <a:gd name="connsiteY9" fmla="*/ 56795 h 22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8845" h="2224304">
                  <a:moveTo>
                    <a:pt x="668846" y="2224305"/>
                  </a:moveTo>
                  <a:cubicBezTo>
                    <a:pt x="599218" y="2137151"/>
                    <a:pt x="537210" y="2043996"/>
                    <a:pt x="486918" y="1944365"/>
                  </a:cubicBezTo>
                  <a:cubicBezTo>
                    <a:pt x="441008" y="1853306"/>
                    <a:pt x="404717" y="1757770"/>
                    <a:pt x="376809" y="1659663"/>
                  </a:cubicBezTo>
                  <a:cubicBezTo>
                    <a:pt x="354806" y="1582224"/>
                    <a:pt x="337757" y="1503548"/>
                    <a:pt x="319373" y="1425157"/>
                  </a:cubicBezTo>
                  <a:cubicBezTo>
                    <a:pt x="296418" y="1327811"/>
                    <a:pt x="270510" y="1230657"/>
                    <a:pt x="264319" y="1130834"/>
                  </a:cubicBezTo>
                  <a:cubicBezTo>
                    <a:pt x="259080" y="1047681"/>
                    <a:pt x="266891" y="964528"/>
                    <a:pt x="278702" y="882041"/>
                  </a:cubicBezTo>
                  <a:cubicBezTo>
                    <a:pt x="285655" y="833274"/>
                    <a:pt x="293751" y="784601"/>
                    <a:pt x="302609" y="736118"/>
                  </a:cubicBezTo>
                  <a:cubicBezTo>
                    <a:pt x="320516" y="638582"/>
                    <a:pt x="339471" y="541237"/>
                    <a:pt x="360045" y="444177"/>
                  </a:cubicBezTo>
                  <a:cubicBezTo>
                    <a:pt x="374809" y="374549"/>
                    <a:pt x="389763" y="304541"/>
                    <a:pt x="386334" y="233675"/>
                  </a:cubicBezTo>
                  <a:cubicBezTo>
                    <a:pt x="383191" y="168809"/>
                    <a:pt x="391287" y="-120751"/>
                    <a:pt x="0" y="567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0C6FE7A-5F50-46A9-B473-A40F60CF9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7437" y="5668418"/>
              <a:ext cx="1982111" cy="1181308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2BF817-B70D-4687-9A70-09C0C6CF8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25817"/>
              <a:ext cx="2282549" cy="5138883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FCAC004-4B7F-45C4-834A-116FD2D03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53524"/>
              <a:ext cx="1650357" cy="4733534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193C743-6F98-4322-B366-AD0353B10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379002"/>
              <a:ext cx="1123546" cy="411627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D3C2310-33DE-4B73-A297-67D5721A8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798206"/>
              <a:ext cx="756945" cy="3350210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78B8B6B-A236-4752-937C-83AF1C4EC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247513"/>
              <a:ext cx="515229" cy="2438941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16B9790-C202-4F5D-8BEC-130557782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752232"/>
              <a:ext cx="300409" cy="1599679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0884AE-BEEF-4D8B-B59B-1EFC91429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31253" y="14016"/>
              <a:ext cx="5523537" cy="3012568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DC19431-34DB-4F62-A4D8-ED38ECCB9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87455" y="75587"/>
              <a:ext cx="4681672" cy="2637228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BF5735E-2BC7-4236-B830-616EBBBC7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0305" y="31802"/>
              <a:ext cx="3763077" cy="2110194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5" name="Bottom Right">
            <a:extLst>
              <a:ext uri="{FF2B5EF4-FFF2-40B4-BE49-F238E27FC236}">
                <a16:creationId xmlns:a16="http://schemas.microsoft.com/office/drawing/2014/main" id="{83664CB5-2BA0-493E-BEC5-BACF868A1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4DC3445-FC3D-4F90-BC75-AD8EDD18A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7" name="Graphic 157">
              <a:extLst>
                <a:ext uri="{FF2B5EF4-FFF2-40B4-BE49-F238E27FC236}">
                  <a16:creationId xmlns:a16="http://schemas.microsoft.com/office/drawing/2014/main" id="{70D6C503-0ABE-48A7-BA0B-D5A26B558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DEB1DC4-C3A0-4645-B456-02A9FFA2C9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ECF4175-31D6-4A9B-87A4-4C29667497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08D2906-75CA-4435-A320-08EBBA06B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1B8B373-782A-4568-BDF3-093F398F1A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07C3AD9-7FDD-480C-91FF-0D3A977DF2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A8EF16B5-D539-41A0-9FDE-164CE88FE8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2FFF8CB-E294-4944-A954-FC2866B255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2CD3167-A8E1-4652-8AFE-0E5D9A90C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6171FB0-B82E-432B-B7AD-CEA20FB5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9813"/>
            <a:ext cx="9988166" cy="1045759"/>
          </a:xfrm>
        </p:spPr>
        <p:txBody>
          <a:bodyPr anchor="b">
            <a:normAutofit/>
          </a:bodyPr>
          <a:lstStyle/>
          <a:p>
            <a:pPr algn="ctr"/>
            <a:r>
              <a:rPr lang="en-US" sz="6000" dirty="0">
                <a:ea typeface="+mj-lt"/>
                <a:cs typeface="+mj-lt"/>
                <a:hlinkClick r:id="rId2"/>
              </a:rPr>
              <a:t>Tadeusz Zieliński</a:t>
            </a:r>
            <a:r>
              <a:rPr lang="en-US" sz="6000" dirty="0">
                <a:ea typeface="+mj-lt"/>
                <a:cs typeface="+mj-lt"/>
              </a:rPr>
              <a:t> – „Igła”</a:t>
            </a:r>
            <a:endParaRPr lang="en-US" sz="6000" dirty="0"/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11877C37-25D4-1C4F-9829-71F5CF210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798" y="1676346"/>
            <a:ext cx="3828532" cy="4949747"/>
          </a:xfrm>
        </p:spPr>
      </p:pic>
    </p:spTree>
    <p:extLst>
      <p:ext uri="{BB962C8B-B14F-4D97-AF65-F5344CB8AC3E}">
        <p14:creationId xmlns:p14="http://schemas.microsoft.com/office/powerpoint/2010/main" val="68193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5" name="Top Left">
            <a:extLst>
              <a:ext uri="{FF2B5EF4-FFF2-40B4-BE49-F238E27FC236}">
                <a16:creationId xmlns:a16="http://schemas.microsoft.com/office/drawing/2014/main" id="{6F410C21-CD43-45A5-A726-CF8B01FD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0" y="-3087"/>
            <a:chExt cx="7921775" cy="68870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030EA9A-BC9B-4A24-8288-BD332A6A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2C02E7B-E3A7-4649-B0DF-7111FC4D9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0919" y="61392"/>
              <a:ext cx="4450856" cy="6822541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A466D70-407D-4A6C-887C-F213B7662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274" y="1582560"/>
              <a:ext cx="4133888" cy="5301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D419DCF-E52E-4774-921F-1A9E589C0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56887A1-BF5F-455B-B3D0-A0FA7B7DD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376C740-196E-47D9-97DD-FA626C705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931" y="3518322"/>
              <a:ext cx="2880722" cy="3317378"/>
            </a:xfrm>
            <a:custGeom>
              <a:avLst/>
              <a:gdLst>
                <a:gd name="connsiteX0" fmla="*/ 1604296 w 1604295"/>
                <a:gd name="connsiteY0" fmla="*/ 1847472 h 1847472"/>
                <a:gd name="connsiteX1" fmla="*/ 1517809 w 1604295"/>
                <a:gd name="connsiteY1" fmla="*/ 1544292 h 1847472"/>
                <a:gd name="connsiteX2" fmla="*/ 1394841 w 1604295"/>
                <a:gd name="connsiteY2" fmla="*/ 1183771 h 1847472"/>
                <a:gd name="connsiteX3" fmla="*/ 1318355 w 1604295"/>
                <a:gd name="connsiteY3" fmla="*/ 695233 h 1847472"/>
                <a:gd name="connsiteX4" fmla="*/ 1359884 w 1604295"/>
                <a:gd name="connsiteY4" fmla="*/ 397863 h 1847472"/>
                <a:gd name="connsiteX5" fmla="*/ 1359884 w 1604295"/>
                <a:gd name="connsiteY5" fmla="*/ 236700 h 1847472"/>
                <a:gd name="connsiteX6" fmla="*/ 1351598 w 1604295"/>
                <a:gd name="connsiteY6" fmla="*/ 67250 h 1847472"/>
                <a:gd name="connsiteX7" fmla="*/ 1316641 w 1604295"/>
                <a:gd name="connsiteY7" fmla="*/ 10767 h 1847472"/>
                <a:gd name="connsiteX8" fmla="*/ 1195292 w 1604295"/>
                <a:gd name="connsiteY8" fmla="*/ 34008 h 1847472"/>
                <a:gd name="connsiteX9" fmla="*/ 1005745 w 1604295"/>
                <a:gd name="connsiteY9" fmla="*/ 254988 h 1847472"/>
                <a:gd name="connsiteX10" fmla="*/ 763048 w 1604295"/>
                <a:gd name="connsiteY10" fmla="*/ 587315 h 1847472"/>
                <a:gd name="connsiteX11" fmla="*/ 548640 w 1604295"/>
                <a:gd name="connsiteY11" fmla="*/ 861444 h 1847472"/>
                <a:gd name="connsiteX12" fmla="*/ 328803 w 1604295"/>
                <a:gd name="connsiteY12" fmla="*/ 1145480 h 1847472"/>
                <a:gd name="connsiteX13" fmla="*/ 0 w 1604295"/>
                <a:gd name="connsiteY13" fmla="*/ 1607157 h 18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4295" h="1847472">
                  <a:moveTo>
                    <a:pt x="1604296" y="1847472"/>
                  </a:moveTo>
                  <a:cubicBezTo>
                    <a:pt x="1573721" y="1753270"/>
                    <a:pt x="1548479" y="1638399"/>
                    <a:pt x="1517809" y="1544292"/>
                  </a:cubicBezTo>
                  <a:cubicBezTo>
                    <a:pt x="1478471" y="1423515"/>
                    <a:pt x="1432846" y="1304929"/>
                    <a:pt x="1394841" y="1183771"/>
                  </a:cubicBezTo>
                  <a:cubicBezTo>
                    <a:pt x="1345025" y="1024893"/>
                    <a:pt x="1305497" y="860778"/>
                    <a:pt x="1318355" y="695233"/>
                  </a:cubicBezTo>
                  <a:cubicBezTo>
                    <a:pt x="1326071" y="595316"/>
                    <a:pt x="1353312" y="497780"/>
                    <a:pt x="1359884" y="397863"/>
                  </a:cubicBezTo>
                  <a:cubicBezTo>
                    <a:pt x="1363409" y="344237"/>
                    <a:pt x="1359503" y="290421"/>
                    <a:pt x="1359884" y="236700"/>
                  </a:cubicBezTo>
                  <a:cubicBezTo>
                    <a:pt x="1360265" y="179740"/>
                    <a:pt x="1366076" y="122114"/>
                    <a:pt x="1351598" y="67250"/>
                  </a:cubicBezTo>
                  <a:cubicBezTo>
                    <a:pt x="1345692" y="44866"/>
                    <a:pt x="1335691" y="23530"/>
                    <a:pt x="1316641" y="10767"/>
                  </a:cubicBezTo>
                  <a:cubicBezTo>
                    <a:pt x="1279874" y="-13998"/>
                    <a:pt x="1233202" y="8290"/>
                    <a:pt x="1195292" y="34008"/>
                  </a:cubicBezTo>
                  <a:cubicBezTo>
                    <a:pt x="1114330" y="89062"/>
                    <a:pt x="1060990" y="173644"/>
                    <a:pt x="1005745" y="254988"/>
                  </a:cubicBezTo>
                  <a:cubicBezTo>
                    <a:pt x="928688" y="368526"/>
                    <a:pt x="847058" y="478825"/>
                    <a:pt x="763048" y="587315"/>
                  </a:cubicBezTo>
                  <a:cubicBezTo>
                    <a:pt x="691991" y="679041"/>
                    <a:pt x="621697" y="771338"/>
                    <a:pt x="548640" y="861444"/>
                  </a:cubicBezTo>
                  <a:cubicBezTo>
                    <a:pt x="425672" y="1012987"/>
                    <a:pt x="453866" y="995747"/>
                    <a:pt x="328803" y="1145480"/>
                  </a:cubicBezTo>
                  <a:cubicBezTo>
                    <a:pt x="294418" y="1186628"/>
                    <a:pt x="21146" y="1558103"/>
                    <a:pt x="0" y="16071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A7BFC62-FABD-4718-9C08-C31EF1745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69" y="2957679"/>
              <a:ext cx="2196245" cy="3010367"/>
            </a:xfrm>
            <a:custGeom>
              <a:avLst/>
              <a:gdLst>
                <a:gd name="connsiteX0" fmla="*/ 1223105 w 1223105"/>
                <a:gd name="connsiteY0" fmla="*/ 0 h 1676495"/>
                <a:gd name="connsiteX1" fmla="*/ 1000792 w 1223105"/>
                <a:gd name="connsiteY1" fmla="*/ 254794 h 1676495"/>
                <a:gd name="connsiteX2" fmla="*/ 744760 w 1223105"/>
                <a:gd name="connsiteY2" fmla="*/ 651891 h 1676495"/>
                <a:gd name="connsiteX3" fmla="*/ 345758 w 1223105"/>
                <a:gd name="connsiteY3" fmla="*/ 1231773 h 1676495"/>
                <a:gd name="connsiteX4" fmla="*/ 0 w 1223105"/>
                <a:gd name="connsiteY4" fmla="*/ 1676495 h 167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05" h="1676495">
                  <a:moveTo>
                    <a:pt x="1223105" y="0"/>
                  </a:moveTo>
                  <a:cubicBezTo>
                    <a:pt x="1136523" y="72771"/>
                    <a:pt x="1066324" y="162401"/>
                    <a:pt x="1000792" y="254794"/>
                  </a:cubicBezTo>
                  <a:cubicBezTo>
                    <a:pt x="909733" y="383286"/>
                    <a:pt x="827723" y="517970"/>
                    <a:pt x="744760" y="651891"/>
                  </a:cubicBezTo>
                  <a:cubicBezTo>
                    <a:pt x="621030" y="851726"/>
                    <a:pt x="497777" y="1052608"/>
                    <a:pt x="345758" y="1231773"/>
                  </a:cubicBezTo>
                  <a:cubicBezTo>
                    <a:pt x="248888" y="1345978"/>
                    <a:pt x="61722" y="1540764"/>
                    <a:pt x="0" y="16764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78C2B3B-42DE-4307-A7F5-3C51DD2D9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34043" y="2855696"/>
              <a:ext cx="1200999" cy="3994030"/>
            </a:xfrm>
            <a:custGeom>
              <a:avLst/>
              <a:gdLst>
                <a:gd name="connsiteX0" fmla="*/ 668846 w 668845"/>
                <a:gd name="connsiteY0" fmla="*/ 2224305 h 2224304"/>
                <a:gd name="connsiteX1" fmla="*/ 486918 w 668845"/>
                <a:gd name="connsiteY1" fmla="*/ 1944365 h 2224304"/>
                <a:gd name="connsiteX2" fmla="*/ 376809 w 668845"/>
                <a:gd name="connsiteY2" fmla="*/ 1659663 h 2224304"/>
                <a:gd name="connsiteX3" fmla="*/ 319373 w 668845"/>
                <a:gd name="connsiteY3" fmla="*/ 1425157 h 2224304"/>
                <a:gd name="connsiteX4" fmla="*/ 264319 w 668845"/>
                <a:gd name="connsiteY4" fmla="*/ 1130834 h 2224304"/>
                <a:gd name="connsiteX5" fmla="*/ 278702 w 668845"/>
                <a:gd name="connsiteY5" fmla="*/ 882041 h 2224304"/>
                <a:gd name="connsiteX6" fmla="*/ 302609 w 668845"/>
                <a:gd name="connsiteY6" fmla="*/ 736118 h 2224304"/>
                <a:gd name="connsiteX7" fmla="*/ 360045 w 668845"/>
                <a:gd name="connsiteY7" fmla="*/ 444177 h 2224304"/>
                <a:gd name="connsiteX8" fmla="*/ 386334 w 668845"/>
                <a:gd name="connsiteY8" fmla="*/ 233675 h 2224304"/>
                <a:gd name="connsiteX9" fmla="*/ 0 w 668845"/>
                <a:gd name="connsiteY9" fmla="*/ 56795 h 22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8845" h="2224304">
                  <a:moveTo>
                    <a:pt x="668846" y="2224305"/>
                  </a:moveTo>
                  <a:cubicBezTo>
                    <a:pt x="599218" y="2137151"/>
                    <a:pt x="537210" y="2043996"/>
                    <a:pt x="486918" y="1944365"/>
                  </a:cubicBezTo>
                  <a:cubicBezTo>
                    <a:pt x="441008" y="1853306"/>
                    <a:pt x="404717" y="1757770"/>
                    <a:pt x="376809" y="1659663"/>
                  </a:cubicBezTo>
                  <a:cubicBezTo>
                    <a:pt x="354806" y="1582224"/>
                    <a:pt x="337757" y="1503548"/>
                    <a:pt x="319373" y="1425157"/>
                  </a:cubicBezTo>
                  <a:cubicBezTo>
                    <a:pt x="296418" y="1327811"/>
                    <a:pt x="270510" y="1230657"/>
                    <a:pt x="264319" y="1130834"/>
                  </a:cubicBezTo>
                  <a:cubicBezTo>
                    <a:pt x="259080" y="1047681"/>
                    <a:pt x="266891" y="964528"/>
                    <a:pt x="278702" y="882041"/>
                  </a:cubicBezTo>
                  <a:cubicBezTo>
                    <a:pt x="285655" y="833274"/>
                    <a:pt x="293751" y="784601"/>
                    <a:pt x="302609" y="736118"/>
                  </a:cubicBezTo>
                  <a:cubicBezTo>
                    <a:pt x="320516" y="638582"/>
                    <a:pt x="339471" y="541237"/>
                    <a:pt x="360045" y="444177"/>
                  </a:cubicBezTo>
                  <a:cubicBezTo>
                    <a:pt x="374809" y="374549"/>
                    <a:pt x="389763" y="304541"/>
                    <a:pt x="386334" y="233675"/>
                  </a:cubicBezTo>
                  <a:cubicBezTo>
                    <a:pt x="383191" y="168809"/>
                    <a:pt x="391287" y="-120751"/>
                    <a:pt x="0" y="567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0C6FE7A-5F50-46A9-B473-A40F60CF9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7437" y="5668418"/>
              <a:ext cx="1982111" cy="1181308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2BF817-B70D-4687-9A70-09C0C6CF8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25817"/>
              <a:ext cx="2282549" cy="5138883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FCAC004-4B7F-45C4-834A-116FD2D03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53524"/>
              <a:ext cx="1650357" cy="4733534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193C743-6F98-4322-B366-AD0353B10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379002"/>
              <a:ext cx="1123546" cy="411627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D3C2310-33DE-4B73-A297-67D5721A8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798206"/>
              <a:ext cx="756945" cy="3350210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78B8B6B-A236-4752-937C-83AF1C4EC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247513"/>
              <a:ext cx="515229" cy="2438941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16B9790-C202-4F5D-8BEC-130557782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752232"/>
              <a:ext cx="300409" cy="1599679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0884AE-BEEF-4D8B-B59B-1EFC91429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31253" y="14016"/>
              <a:ext cx="5523537" cy="3012568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DC19431-34DB-4F62-A4D8-ED38ECCB9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87455" y="75587"/>
              <a:ext cx="4681672" cy="2637228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BF5735E-2BC7-4236-B830-616EBBBC7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0305" y="31802"/>
              <a:ext cx="3763077" cy="2110194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5" name="Bottom Right">
            <a:extLst>
              <a:ext uri="{FF2B5EF4-FFF2-40B4-BE49-F238E27FC236}">
                <a16:creationId xmlns:a16="http://schemas.microsoft.com/office/drawing/2014/main" id="{83664CB5-2BA0-493E-BEC5-BACF868A1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4DC3445-FC3D-4F90-BC75-AD8EDD18A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7" name="Graphic 157">
              <a:extLst>
                <a:ext uri="{FF2B5EF4-FFF2-40B4-BE49-F238E27FC236}">
                  <a16:creationId xmlns:a16="http://schemas.microsoft.com/office/drawing/2014/main" id="{70D6C503-0ABE-48A7-BA0B-D5A26B558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DEB1DC4-C3A0-4645-B456-02A9FFA2C9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ECF4175-31D6-4A9B-87A4-4C29667497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08D2906-75CA-4435-A320-08EBBA06B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1B8B373-782A-4568-BDF3-093F398F1A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07C3AD9-7FDD-480C-91FF-0D3A977DF2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A8EF16B5-D539-41A0-9FDE-164CE88FE8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2FFF8CB-E294-4944-A954-FC2866B255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2CD3167-A8E1-4652-8AFE-0E5D9A90C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3BAD9E1-8764-4736-B1BB-FB05973EC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9813"/>
            <a:ext cx="9988166" cy="2454791"/>
          </a:xfrm>
        </p:spPr>
        <p:txBody>
          <a:bodyPr anchor="b">
            <a:normAutofit/>
          </a:bodyPr>
          <a:lstStyle/>
          <a:p>
            <a:pPr marL="285750" indent="-285750" algn="ctr">
              <a:lnSpc>
                <a:spcPct val="90000"/>
              </a:lnSpc>
              <a:buFont typeface="Arial"/>
              <a:buChar char="•"/>
            </a:pPr>
            <a:r>
              <a:rPr lang="en-US" sz="5100" dirty="0">
                <a:ea typeface="+mj-lt"/>
                <a:cs typeface="+mj-lt"/>
                <a:hlinkClick r:id="rId2"/>
              </a:rPr>
              <a:t>Wincenty Kwieciński</a:t>
            </a:r>
            <a:r>
              <a:rPr lang="en-US" sz="5100" dirty="0">
                <a:ea typeface="+mj-lt"/>
                <a:cs typeface="+mj-lt"/>
              </a:rPr>
              <a:t> – „Głóg”</a:t>
            </a:r>
            <a:endParaRPr lang="en-US" sz="5100" dirty="0"/>
          </a:p>
          <a:p>
            <a:pPr algn="ctr">
              <a:lnSpc>
                <a:spcPct val="90000"/>
              </a:lnSpc>
            </a:pPr>
            <a:br>
              <a:rPr lang="en-US" sz="5100" dirty="0"/>
            </a:br>
            <a:endParaRPr lang="en-US" sz="5100" dirty="0"/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D992CFE6-C6C9-034C-AB89-BE1EDD6432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084" y="1883229"/>
            <a:ext cx="3494992" cy="4614935"/>
          </a:xfrm>
        </p:spPr>
      </p:pic>
    </p:spTree>
    <p:extLst>
      <p:ext uri="{BB962C8B-B14F-4D97-AF65-F5344CB8AC3E}">
        <p14:creationId xmlns:p14="http://schemas.microsoft.com/office/powerpoint/2010/main" val="123875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5" name="Top Left">
            <a:extLst>
              <a:ext uri="{FF2B5EF4-FFF2-40B4-BE49-F238E27FC236}">
                <a16:creationId xmlns:a16="http://schemas.microsoft.com/office/drawing/2014/main" id="{6F410C21-CD43-45A5-A726-CF8B01FD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0" y="-3087"/>
            <a:chExt cx="7921775" cy="68870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030EA9A-BC9B-4A24-8288-BD332A6A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2C02E7B-E3A7-4649-B0DF-7111FC4D9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0919" y="61392"/>
              <a:ext cx="4450856" cy="6822541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A466D70-407D-4A6C-887C-F213B7662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274" y="1582560"/>
              <a:ext cx="4133888" cy="5301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D419DCF-E52E-4774-921F-1A9E589C0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56887A1-BF5F-455B-B3D0-A0FA7B7DD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376C740-196E-47D9-97DD-FA626C705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931" y="3518322"/>
              <a:ext cx="2880722" cy="3317378"/>
            </a:xfrm>
            <a:custGeom>
              <a:avLst/>
              <a:gdLst>
                <a:gd name="connsiteX0" fmla="*/ 1604296 w 1604295"/>
                <a:gd name="connsiteY0" fmla="*/ 1847472 h 1847472"/>
                <a:gd name="connsiteX1" fmla="*/ 1517809 w 1604295"/>
                <a:gd name="connsiteY1" fmla="*/ 1544292 h 1847472"/>
                <a:gd name="connsiteX2" fmla="*/ 1394841 w 1604295"/>
                <a:gd name="connsiteY2" fmla="*/ 1183771 h 1847472"/>
                <a:gd name="connsiteX3" fmla="*/ 1318355 w 1604295"/>
                <a:gd name="connsiteY3" fmla="*/ 695233 h 1847472"/>
                <a:gd name="connsiteX4" fmla="*/ 1359884 w 1604295"/>
                <a:gd name="connsiteY4" fmla="*/ 397863 h 1847472"/>
                <a:gd name="connsiteX5" fmla="*/ 1359884 w 1604295"/>
                <a:gd name="connsiteY5" fmla="*/ 236700 h 1847472"/>
                <a:gd name="connsiteX6" fmla="*/ 1351598 w 1604295"/>
                <a:gd name="connsiteY6" fmla="*/ 67250 h 1847472"/>
                <a:gd name="connsiteX7" fmla="*/ 1316641 w 1604295"/>
                <a:gd name="connsiteY7" fmla="*/ 10767 h 1847472"/>
                <a:gd name="connsiteX8" fmla="*/ 1195292 w 1604295"/>
                <a:gd name="connsiteY8" fmla="*/ 34008 h 1847472"/>
                <a:gd name="connsiteX9" fmla="*/ 1005745 w 1604295"/>
                <a:gd name="connsiteY9" fmla="*/ 254988 h 1847472"/>
                <a:gd name="connsiteX10" fmla="*/ 763048 w 1604295"/>
                <a:gd name="connsiteY10" fmla="*/ 587315 h 1847472"/>
                <a:gd name="connsiteX11" fmla="*/ 548640 w 1604295"/>
                <a:gd name="connsiteY11" fmla="*/ 861444 h 1847472"/>
                <a:gd name="connsiteX12" fmla="*/ 328803 w 1604295"/>
                <a:gd name="connsiteY12" fmla="*/ 1145480 h 1847472"/>
                <a:gd name="connsiteX13" fmla="*/ 0 w 1604295"/>
                <a:gd name="connsiteY13" fmla="*/ 1607157 h 18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4295" h="1847472">
                  <a:moveTo>
                    <a:pt x="1604296" y="1847472"/>
                  </a:moveTo>
                  <a:cubicBezTo>
                    <a:pt x="1573721" y="1753270"/>
                    <a:pt x="1548479" y="1638399"/>
                    <a:pt x="1517809" y="1544292"/>
                  </a:cubicBezTo>
                  <a:cubicBezTo>
                    <a:pt x="1478471" y="1423515"/>
                    <a:pt x="1432846" y="1304929"/>
                    <a:pt x="1394841" y="1183771"/>
                  </a:cubicBezTo>
                  <a:cubicBezTo>
                    <a:pt x="1345025" y="1024893"/>
                    <a:pt x="1305497" y="860778"/>
                    <a:pt x="1318355" y="695233"/>
                  </a:cubicBezTo>
                  <a:cubicBezTo>
                    <a:pt x="1326071" y="595316"/>
                    <a:pt x="1353312" y="497780"/>
                    <a:pt x="1359884" y="397863"/>
                  </a:cubicBezTo>
                  <a:cubicBezTo>
                    <a:pt x="1363409" y="344237"/>
                    <a:pt x="1359503" y="290421"/>
                    <a:pt x="1359884" y="236700"/>
                  </a:cubicBezTo>
                  <a:cubicBezTo>
                    <a:pt x="1360265" y="179740"/>
                    <a:pt x="1366076" y="122114"/>
                    <a:pt x="1351598" y="67250"/>
                  </a:cubicBezTo>
                  <a:cubicBezTo>
                    <a:pt x="1345692" y="44866"/>
                    <a:pt x="1335691" y="23530"/>
                    <a:pt x="1316641" y="10767"/>
                  </a:cubicBezTo>
                  <a:cubicBezTo>
                    <a:pt x="1279874" y="-13998"/>
                    <a:pt x="1233202" y="8290"/>
                    <a:pt x="1195292" y="34008"/>
                  </a:cubicBezTo>
                  <a:cubicBezTo>
                    <a:pt x="1114330" y="89062"/>
                    <a:pt x="1060990" y="173644"/>
                    <a:pt x="1005745" y="254988"/>
                  </a:cubicBezTo>
                  <a:cubicBezTo>
                    <a:pt x="928688" y="368526"/>
                    <a:pt x="847058" y="478825"/>
                    <a:pt x="763048" y="587315"/>
                  </a:cubicBezTo>
                  <a:cubicBezTo>
                    <a:pt x="691991" y="679041"/>
                    <a:pt x="621697" y="771338"/>
                    <a:pt x="548640" y="861444"/>
                  </a:cubicBezTo>
                  <a:cubicBezTo>
                    <a:pt x="425672" y="1012987"/>
                    <a:pt x="453866" y="995747"/>
                    <a:pt x="328803" y="1145480"/>
                  </a:cubicBezTo>
                  <a:cubicBezTo>
                    <a:pt x="294418" y="1186628"/>
                    <a:pt x="21146" y="1558103"/>
                    <a:pt x="0" y="16071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A7BFC62-FABD-4718-9C08-C31EF1745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69" y="2957679"/>
              <a:ext cx="2196245" cy="3010367"/>
            </a:xfrm>
            <a:custGeom>
              <a:avLst/>
              <a:gdLst>
                <a:gd name="connsiteX0" fmla="*/ 1223105 w 1223105"/>
                <a:gd name="connsiteY0" fmla="*/ 0 h 1676495"/>
                <a:gd name="connsiteX1" fmla="*/ 1000792 w 1223105"/>
                <a:gd name="connsiteY1" fmla="*/ 254794 h 1676495"/>
                <a:gd name="connsiteX2" fmla="*/ 744760 w 1223105"/>
                <a:gd name="connsiteY2" fmla="*/ 651891 h 1676495"/>
                <a:gd name="connsiteX3" fmla="*/ 345758 w 1223105"/>
                <a:gd name="connsiteY3" fmla="*/ 1231773 h 1676495"/>
                <a:gd name="connsiteX4" fmla="*/ 0 w 1223105"/>
                <a:gd name="connsiteY4" fmla="*/ 1676495 h 167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05" h="1676495">
                  <a:moveTo>
                    <a:pt x="1223105" y="0"/>
                  </a:moveTo>
                  <a:cubicBezTo>
                    <a:pt x="1136523" y="72771"/>
                    <a:pt x="1066324" y="162401"/>
                    <a:pt x="1000792" y="254794"/>
                  </a:cubicBezTo>
                  <a:cubicBezTo>
                    <a:pt x="909733" y="383286"/>
                    <a:pt x="827723" y="517970"/>
                    <a:pt x="744760" y="651891"/>
                  </a:cubicBezTo>
                  <a:cubicBezTo>
                    <a:pt x="621030" y="851726"/>
                    <a:pt x="497777" y="1052608"/>
                    <a:pt x="345758" y="1231773"/>
                  </a:cubicBezTo>
                  <a:cubicBezTo>
                    <a:pt x="248888" y="1345978"/>
                    <a:pt x="61722" y="1540764"/>
                    <a:pt x="0" y="16764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78C2B3B-42DE-4307-A7F5-3C51DD2D9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34043" y="2855696"/>
              <a:ext cx="1200999" cy="3994030"/>
            </a:xfrm>
            <a:custGeom>
              <a:avLst/>
              <a:gdLst>
                <a:gd name="connsiteX0" fmla="*/ 668846 w 668845"/>
                <a:gd name="connsiteY0" fmla="*/ 2224305 h 2224304"/>
                <a:gd name="connsiteX1" fmla="*/ 486918 w 668845"/>
                <a:gd name="connsiteY1" fmla="*/ 1944365 h 2224304"/>
                <a:gd name="connsiteX2" fmla="*/ 376809 w 668845"/>
                <a:gd name="connsiteY2" fmla="*/ 1659663 h 2224304"/>
                <a:gd name="connsiteX3" fmla="*/ 319373 w 668845"/>
                <a:gd name="connsiteY3" fmla="*/ 1425157 h 2224304"/>
                <a:gd name="connsiteX4" fmla="*/ 264319 w 668845"/>
                <a:gd name="connsiteY4" fmla="*/ 1130834 h 2224304"/>
                <a:gd name="connsiteX5" fmla="*/ 278702 w 668845"/>
                <a:gd name="connsiteY5" fmla="*/ 882041 h 2224304"/>
                <a:gd name="connsiteX6" fmla="*/ 302609 w 668845"/>
                <a:gd name="connsiteY6" fmla="*/ 736118 h 2224304"/>
                <a:gd name="connsiteX7" fmla="*/ 360045 w 668845"/>
                <a:gd name="connsiteY7" fmla="*/ 444177 h 2224304"/>
                <a:gd name="connsiteX8" fmla="*/ 386334 w 668845"/>
                <a:gd name="connsiteY8" fmla="*/ 233675 h 2224304"/>
                <a:gd name="connsiteX9" fmla="*/ 0 w 668845"/>
                <a:gd name="connsiteY9" fmla="*/ 56795 h 22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8845" h="2224304">
                  <a:moveTo>
                    <a:pt x="668846" y="2224305"/>
                  </a:moveTo>
                  <a:cubicBezTo>
                    <a:pt x="599218" y="2137151"/>
                    <a:pt x="537210" y="2043996"/>
                    <a:pt x="486918" y="1944365"/>
                  </a:cubicBezTo>
                  <a:cubicBezTo>
                    <a:pt x="441008" y="1853306"/>
                    <a:pt x="404717" y="1757770"/>
                    <a:pt x="376809" y="1659663"/>
                  </a:cubicBezTo>
                  <a:cubicBezTo>
                    <a:pt x="354806" y="1582224"/>
                    <a:pt x="337757" y="1503548"/>
                    <a:pt x="319373" y="1425157"/>
                  </a:cubicBezTo>
                  <a:cubicBezTo>
                    <a:pt x="296418" y="1327811"/>
                    <a:pt x="270510" y="1230657"/>
                    <a:pt x="264319" y="1130834"/>
                  </a:cubicBezTo>
                  <a:cubicBezTo>
                    <a:pt x="259080" y="1047681"/>
                    <a:pt x="266891" y="964528"/>
                    <a:pt x="278702" y="882041"/>
                  </a:cubicBezTo>
                  <a:cubicBezTo>
                    <a:pt x="285655" y="833274"/>
                    <a:pt x="293751" y="784601"/>
                    <a:pt x="302609" y="736118"/>
                  </a:cubicBezTo>
                  <a:cubicBezTo>
                    <a:pt x="320516" y="638582"/>
                    <a:pt x="339471" y="541237"/>
                    <a:pt x="360045" y="444177"/>
                  </a:cubicBezTo>
                  <a:cubicBezTo>
                    <a:pt x="374809" y="374549"/>
                    <a:pt x="389763" y="304541"/>
                    <a:pt x="386334" y="233675"/>
                  </a:cubicBezTo>
                  <a:cubicBezTo>
                    <a:pt x="383191" y="168809"/>
                    <a:pt x="391287" y="-120751"/>
                    <a:pt x="0" y="567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0C6FE7A-5F50-46A9-B473-A40F60CF9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7437" y="5668418"/>
              <a:ext cx="1982111" cy="1181308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2BF817-B70D-4687-9A70-09C0C6CF8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25817"/>
              <a:ext cx="2282549" cy="5138883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FCAC004-4B7F-45C4-834A-116FD2D03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53524"/>
              <a:ext cx="1650357" cy="4733534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193C743-6F98-4322-B366-AD0353B10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379002"/>
              <a:ext cx="1123546" cy="411627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D3C2310-33DE-4B73-A297-67D5721A8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798206"/>
              <a:ext cx="756945" cy="3350210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78B8B6B-A236-4752-937C-83AF1C4EC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247513"/>
              <a:ext cx="515229" cy="2438941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16B9790-C202-4F5D-8BEC-130557782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752232"/>
              <a:ext cx="300409" cy="1599679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0884AE-BEEF-4D8B-B59B-1EFC91429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31253" y="14016"/>
              <a:ext cx="5523537" cy="3012568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DC19431-34DB-4F62-A4D8-ED38ECCB9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87455" y="75587"/>
              <a:ext cx="4681672" cy="2637228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BF5735E-2BC7-4236-B830-616EBBBC7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0305" y="31802"/>
              <a:ext cx="3763077" cy="2110194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5" name="Bottom Right">
            <a:extLst>
              <a:ext uri="{FF2B5EF4-FFF2-40B4-BE49-F238E27FC236}">
                <a16:creationId xmlns:a16="http://schemas.microsoft.com/office/drawing/2014/main" id="{83664CB5-2BA0-493E-BEC5-BACF868A1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4DC3445-FC3D-4F90-BC75-AD8EDD18A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7" name="Graphic 157">
              <a:extLst>
                <a:ext uri="{FF2B5EF4-FFF2-40B4-BE49-F238E27FC236}">
                  <a16:creationId xmlns:a16="http://schemas.microsoft.com/office/drawing/2014/main" id="{70D6C503-0ABE-48A7-BA0B-D5A26B558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DEB1DC4-C3A0-4645-B456-02A9FFA2C9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ECF4175-31D6-4A9B-87A4-4C29667497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08D2906-75CA-4435-A320-08EBBA06B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1B8B373-782A-4568-BDF3-093F398F1A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07C3AD9-7FDD-480C-91FF-0D3A977DF2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A8EF16B5-D539-41A0-9FDE-164CE88FE8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2FFF8CB-E294-4944-A954-FC2866B255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2CD3167-A8E1-4652-8AFE-0E5D9A90C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7AAD4FB-0CA2-4786-90E7-DD7B06AD2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91" y="559813"/>
            <a:ext cx="10692656" cy="1240151"/>
          </a:xfrm>
        </p:spPr>
        <p:txBody>
          <a:bodyPr anchor="b">
            <a:normAutofit/>
          </a:bodyPr>
          <a:lstStyle/>
          <a:p>
            <a:pPr algn="ctr"/>
            <a:r>
              <a:rPr lang="en-US" sz="6000" dirty="0">
                <a:ea typeface="+mj-lt"/>
                <a:cs typeface="+mj-lt"/>
                <a:hlinkClick r:id="rId2"/>
              </a:rPr>
              <a:t>Danuta Siedzikówna</a:t>
            </a:r>
            <a:r>
              <a:rPr lang="en-US" sz="6000" dirty="0">
                <a:ea typeface="+mj-lt"/>
                <a:cs typeface="+mj-lt"/>
              </a:rPr>
              <a:t> – „Inka”</a:t>
            </a:r>
            <a:endParaRPr lang="en-US" sz="6000" dirty="0"/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966ED817-6B1B-3746-A353-96CD2D6C03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724" y="2081679"/>
            <a:ext cx="2965307" cy="4494135"/>
          </a:xfrm>
        </p:spPr>
      </p:pic>
    </p:spTree>
    <p:extLst>
      <p:ext uri="{BB962C8B-B14F-4D97-AF65-F5344CB8AC3E}">
        <p14:creationId xmlns:p14="http://schemas.microsoft.com/office/powerpoint/2010/main" val="49965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5" name="Top Left">
            <a:extLst>
              <a:ext uri="{FF2B5EF4-FFF2-40B4-BE49-F238E27FC236}">
                <a16:creationId xmlns:a16="http://schemas.microsoft.com/office/drawing/2014/main" id="{6F410C21-CD43-45A5-A726-CF8B01FD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0" y="-3087"/>
            <a:chExt cx="7921775" cy="68870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030EA9A-BC9B-4A24-8288-BD332A6A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2C02E7B-E3A7-4649-B0DF-7111FC4D9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0919" y="61392"/>
              <a:ext cx="4450856" cy="6822541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A466D70-407D-4A6C-887C-F213B7662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274" y="1582560"/>
              <a:ext cx="4133888" cy="5301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D419DCF-E52E-4774-921F-1A9E589C0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56887A1-BF5F-455B-B3D0-A0FA7B7DD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376C740-196E-47D9-97DD-FA626C705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931" y="3518322"/>
              <a:ext cx="2880722" cy="3317378"/>
            </a:xfrm>
            <a:custGeom>
              <a:avLst/>
              <a:gdLst>
                <a:gd name="connsiteX0" fmla="*/ 1604296 w 1604295"/>
                <a:gd name="connsiteY0" fmla="*/ 1847472 h 1847472"/>
                <a:gd name="connsiteX1" fmla="*/ 1517809 w 1604295"/>
                <a:gd name="connsiteY1" fmla="*/ 1544292 h 1847472"/>
                <a:gd name="connsiteX2" fmla="*/ 1394841 w 1604295"/>
                <a:gd name="connsiteY2" fmla="*/ 1183771 h 1847472"/>
                <a:gd name="connsiteX3" fmla="*/ 1318355 w 1604295"/>
                <a:gd name="connsiteY3" fmla="*/ 695233 h 1847472"/>
                <a:gd name="connsiteX4" fmla="*/ 1359884 w 1604295"/>
                <a:gd name="connsiteY4" fmla="*/ 397863 h 1847472"/>
                <a:gd name="connsiteX5" fmla="*/ 1359884 w 1604295"/>
                <a:gd name="connsiteY5" fmla="*/ 236700 h 1847472"/>
                <a:gd name="connsiteX6" fmla="*/ 1351598 w 1604295"/>
                <a:gd name="connsiteY6" fmla="*/ 67250 h 1847472"/>
                <a:gd name="connsiteX7" fmla="*/ 1316641 w 1604295"/>
                <a:gd name="connsiteY7" fmla="*/ 10767 h 1847472"/>
                <a:gd name="connsiteX8" fmla="*/ 1195292 w 1604295"/>
                <a:gd name="connsiteY8" fmla="*/ 34008 h 1847472"/>
                <a:gd name="connsiteX9" fmla="*/ 1005745 w 1604295"/>
                <a:gd name="connsiteY9" fmla="*/ 254988 h 1847472"/>
                <a:gd name="connsiteX10" fmla="*/ 763048 w 1604295"/>
                <a:gd name="connsiteY10" fmla="*/ 587315 h 1847472"/>
                <a:gd name="connsiteX11" fmla="*/ 548640 w 1604295"/>
                <a:gd name="connsiteY11" fmla="*/ 861444 h 1847472"/>
                <a:gd name="connsiteX12" fmla="*/ 328803 w 1604295"/>
                <a:gd name="connsiteY12" fmla="*/ 1145480 h 1847472"/>
                <a:gd name="connsiteX13" fmla="*/ 0 w 1604295"/>
                <a:gd name="connsiteY13" fmla="*/ 1607157 h 18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4295" h="1847472">
                  <a:moveTo>
                    <a:pt x="1604296" y="1847472"/>
                  </a:moveTo>
                  <a:cubicBezTo>
                    <a:pt x="1573721" y="1753270"/>
                    <a:pt x="1548479" y="1638399"/>
                    <a:pt x="1517809" y="1544292"/>
                  </a:cubicBezTo>
                  <a:cubicBezTo>
                    <a:pt x="1478471" y="1423515"/>
                    <a:pt x="1432846" y="1304929"/>
                    <a:pt x="1394841" y="1183771"/>
                  </a:cubicBezTo>
                  <a:cubicBezTo>
                    <a:pt x="1345025" y="1024893"/>
                    <a:pt x="1305497" y="860778"/>
                    <a:pt x="1318355" y="695233"/>
                  </a:cubicBezTo>
                  <a:cubicBezTo>
                    <a:pt x="1326071" y="595316"/>
                    <a:pt x="1353312" y="497780"/>
                    <a:pt x="1359884" y="397863"/>
                  </a:cubicBezTo>
                  <a:cubicBezTo>
                    <a:pt x="1363409" y="344237"/>
                    <a:pt x="1359503" y="290421"/>
                    <a:pt x="1359884" y="236700"/>
                  </a:cubicBezTo>
                  <a:cubicBezTo>
                    <a:pt x="1360265" y="179740"/>
                    <a:pt x="1366076" y="122114"/>
                    <a:pt x="1351598" y="67250"/>
                  </a:cubicBezTo>
                  <a:cubicBezTo>
                    <a:pt x="1345692" y="44866"/>
                    <a:pt x="1335691" y="23530"/>
                    <a:pt x="1316641" y="10767"/>
                  </a:cubicBezTo>
                  <a:cubicBezTo>
                    <a:pt x="1279874" y="-13998"/>
                    <a:pt x="1233202" y="8290"/>
                    <a:pt x="1195292" y="34008"/>
                  </a:cubicBezTo>
                  <a:cubicBezTo>
                    <a:pt x="1114330" y="89062"/>
                    <a:pt x="1060990" y="173644"/>
                    <a:pt x="1005745" y="254988"/>
                  </a:cubicBezTo>
                  <a:cubicBezTo>
                    <a:pt x="928688" y="368526"/>
                    <a:pt x="847058" y="478825"/>
                    <a:pt x="763048" y="587315"/>
                  </a:cubicBezTo>
                  <a:cubicBezTo>
                    <a:pt x="691991" y="679041"/>
                    <a:pt x="621697" y="771338"/>
                    <a:pt x="548640" y="861444"/>
                  </a:cubicBezTo>
                  <a:cubicBezTo>
                    <a:pt x="425672" y="1012987"/>
                    <a:pt x="453866" y="995747"/>
                    <a:pt x="328803" y="1145480"/>
                  </a:cubicBezTo>
                  <a:cubicBezTo>
                    <a:pt x="294418" y="1186628"/>
                    <a:pt x="21146" y="1558103"/>
                    <a:pt x="0" y="16071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A7BFC62-FABD-4718-9C08-C31EF1745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69" y="2957679"/>
              <a:ext cx="2196245" cy="3010367"/>
            </a:xfrm>
            <a:custGeom>
              <a:avLst/>
              <a:gdLst>
                <a:gd name="connsiteX0" fmla="*/ 1223105 w 1223105"/>
                <a:gd name="connsiteY0" fmla="*/ 0 h 1676495"/>
                <a:gd name="connsiteX1" fmla="*/ 1000792 w 1223105"/>
                <a:gd name="connsiteY1" fmla="*/ 254794 h 1676495"/>
                <a:gd name="connsiteX2" fmla="*/ 744760 w 1223105"/>
                <a:gd name="connsiteY2" fmla="*/ 651891 h 1676495"/>
                <a:gd name="connsiteX3" fmla="*/ 345758 w 1223105"/>
                <a:gd name="connsiteY3" fmla="*/ 1231773 h 1676495"/>
                <a:gd name="connsiteX4" fmla="*/ 0 w 1223105"/>
                <a:gd name="connsiteY4" fmla="*/ 1676495 h 167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05" h="1676495">
                  <a:moveTo>
                    <a:pt x="1223105" y="0"/>
                  </a:moveTo>
                  <a:cubicBezTo>
                    <a:pt x="1136523" y="72771"/>
                    <a:pt x="1066324" y="162401"/>
                    <a:pt x="1000792" y="254794"/>
                  </a:cubicBezTo>
                  <a:cubicBezTo>
                    <a:pt x="909733" y="383286"/>
                    <a:pt x="827723" y="517970"/>
                    <a:pt x="744760" y="651891"/>
                  </a:cubicBezTo>
                  <a:cubicBezTo>
                    <a:pt x="621030" y="851726"/>
                    <a:pt x="497777" y="1052608"/>
                    <a:pt x="345758" y="1231773"/>
                  </a:cubicBezTo>
                  <a:cubicBezTo>
                    <a:pt x="248888" y="1345978"/>
                    <a:pt x="61722" y="1540764"/>
                    <a:pt x="0" y="16764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78C2B3B-42DE-4307-A7F5-3C51DD2D9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34043" y="2855696"/>
              <a:ext cx="1200999" cy="3994030"/>
            </a:xfrm>
            <a:custGeom>
              <a:avLst/>
              <a:gdLst>
                <a:gd name="connsiteX0" fmla="*/ 668846 w 668845"/>
                <a:gd name="connsiteY0" fmla="*/ 2224305 h 2224304"/>
                <a:gd name="connsiteX1" fmla="*/ 486918 w 668845"/>
                <a:gd name="connsiteY1" fmla="*/ 1944365 h 2224304"/>
                <a:gd name="connsiteX2" fmla="*/ 376809 w 668845"/>
                <a:gd name="connsiteY2" fmla="*/ 1659663 h 2224304"/>
                <a:gd name="connsiteX3" fmla="*/ 319373 w 668845"/>
                <a:gd name="connsiteY3" fmla="*/ 1425157 h 2224304"/>
                <a:gd name="connsiteX4" fmla="*/ 264319 w 668845"/>
                <a:gd name="connsiteY4" fmla="*/ 1130834 h 2224304"/>
                <a:gd name="connsiteX5" fmla="*/ 278702 w 668845"/>
                <a:gd name="connsiteY5" fmla="*/ 882041 h 2224304"/>
                <a:gd name="connsiteX6" fmla="*/ 302609 w 668845"/>
                <a:gd name="connsiteY6" fmla="*/ 736118 h 2224304"/>
                <a:gd name="connsiteX7" fmla="*/ 360045 w 668845"/>
                <a:gd name="connsiteY7" fmla="*/ 444177 h 2224304"/>
                <a:gd name="connsiteX8" fmla="*/ 386334 w 668845"/>
                <a:gd name="connsiteY8" fmla="*/ 233675 h 2224304"/>
                <a:gd name="connsiteX9" fmla="*/ 0 w 668845"/>
                <a:gd name="connsiteY9" fmla="*/ 56795 h 22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8845" h="2224304">
                  <a:moveTo>
                    <a:pt x="668846" y="2224305"/>
                  </a:moveTo>
                  <a:cubicBezTo>
                    <a:pt x="599218" y="2137151"/>
                    <a:pt x="537210" y="2043996"/>
                    <a:pt x="486918" y="1944365"/>
                  </a:cubicBezTo>
                  <a:cubicBezTo>
                    <a:pt x="441008" y="1853306"/>
                    <a:pt x="404717" y="1757770"/>
                    <a:pt x="376809" y="1659663"/>
                  </a:cubicBezTo>
                  <a:cubicBezTo>
                    <a:pt x="354806" y="1582224"/>
                    <a:pt x="337757" y="1503548"/>
                    <a:pt x="319373" y="1425157"/>
                  </a:cubicBezTo>
                  <a:cubicBezTo>
                    <a:pt x="296418" y="1327811"/>
                    <a:pt x="270510" y="1230657"/>
                    <a:pt x="264319" y="1130834"/>
                  </a:cubicBezTo>
                  <a:cubicBezTo>
                    <a:pt x="259080" y="1047681"/>
                    <a:pt x="266891" y="964528"/>
                    <a:pt x="278702" y="882041"/>
                  </a:cubicBezTo>
                  <a:cubicBezTo>
                    <a:pt x="285655" y="833274"/>
                    <a:pt x="293751" y="784601"/>
                    <a:pt x="302609" y="736118"/>
                  </a:cubicBezTo>
                  <a:cubicBezTo>
                    <a:pt x="320516" y="638582"/>
                    <a:pt x="339471" y="541237"/>
                    <a:pt x="360045" y="444177"/>
                  </a:cubicBezTo>
                  <a:cubicBezTo>
                    <a:pt x="374809" y="374549"/>
                    <a:pt x="389763" y="304541"/>
                    <a:pt x="386334" y="233675"/>
                  </a:cubicBezTo>
                  <a:cubicBezTo>
                    <a:pt x="383191" y="168809"/>
                    <a:pt x="391287" y="-120751"/>
                    <a:pt x="0" y="567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0C6FE7A-5F50-46A9-B473-A40F60CF9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7437" y="5668418"/>
              <a:ext cx="1982111" cy="1181308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2BF817-B70D-4687-9A70-09C0C6CF8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25817"/>
              <a:ext cx="2282549" cy="5138883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FCAC004-4B7F-45C4-834A-116FD2D03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53524"/>
              <a:ext cx="1650357" cy="4733534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193C743-6F98-4322-B366-AD0353B10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379002"/>
              <a:ext cx="1123546" cy="411627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D3C2310-33DE-4B73-A297-67D5721A8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798206"/>
              <a:ext cx="756945" cy="3350210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78B8B6B-A236-4752-937C-83AF1C4EC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247513"/>
              <a:ext cx="515229" cy="2438941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16B9790-C202-4F5D-8BEC-130557782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752232"/>
              <a:ext cx="300409" cy="1599679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0884AE-BEEF-4D8B-B59B-1EFC91429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31253" y="14016"/>
              <a:ext cx="5523537" cy="3012568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DC19431-34DB-4F62-A4D8-ED38ECCB9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87455" y="75587"/>
              <a:ext cx="4681672" cy="2637228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BF5735E-2BC7-4236-B830-616EBBBC7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0305" y="31802"/>
              <a:ext cx="3763077" cy="2110194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5" name="Bottom Right">
            <a:extLst>
              <a:ext uri="{FF2B5EF4-FFF2-40B4-BE49-F238E27FC236}">
                <a16:creationId xmlns:a16="http://schemas.microsoft.com/office/drawing/2014/main" id="{83664CB5-2BA0-493E-BEC5-BACF868A1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4DC3445-FC3D-4F90-BC75-AD8EDD18A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7" name="Graphic 157">
              <a:extLst>
                <a:ext uri="{FF2B5EF4-FFF2-40B4-BE49-F238E27FC236}">
                  <a16:creationId xmlns:a16="http://schemas.microsoft.com/office/drawing/2014/main" id="{70D6C503-0ABE-48A7-BA0B-D5A26B558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DEB1DC4-C3A0-4645-B456-02A9FFA2C9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ECF4175-31D6-4A9B-87A4-4C29667497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08D2906-75CA-4435-A320-08EBBA06B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1B8B373-782A-4568-BDF3-093F398F1A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07C3AD9-7FDD-480C-91FF-0D3A977DF2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A8EF16B5-D539-41A0-9FDE-164CE88FE8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2FFF8CB-E294-4944-A954-FC2866B255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2CD3167-A8E1-4652-8AFE-0E5D9A90C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D3E894-D746-4BC5-8F07-9A8C592DA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9814"/>
            <a:ext cx="9988166" cy="162596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6000" dirty="0">
                <a:ea typeface="+mj-lt"/>
                <a:cs typeface="+mj-lt"/>
                <a:hlinkClick r:id="rId2"/>
              </a:rPr>
              <a:t>Feliks Selmanowicz</a:t>
            </a:r>
            <a:r>
              <a:rPr lang="en-US" sz="6000" dirty="0">
                <a:ea typeface="+mj-lt"/>
                <a:cs typeface="+mj-lt"/>
              </a:rPr>
              <a:t> – „Zagończyk”</a:t>
            </a:r>
            <a:endParaRPr lang="en-US" sz="6000" dirty="0"/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91023ECD-EE36-1443-AE49-A710E7E01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89" y="2327608"/>
            <a:ext cx="3009866" cy="4359553"/>
          </a:xfrm>
        </p:spPr>
      </p:pic>
    </p:spTree>
    <p:extLst>
      <p:ext uri="{BB962C8B-B14F-4D97-AF65-F5344CB8AC3E}">
        <p14:creationId xmlns:p14="http://schemas.microsoft.com/office/powerpoint/2010/main" val="395099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6" name="Top Left">
            <a:extLst>
              <a:ext uri="{FF2B5EF4-FFF2-40B4-BE49-F238E27FC236}">
                <a16:creationId xmlns:a16="http://schemas.microsoft.com/office/drawing/2014/main" id="{6F410C21-CD43-45A5-A726-CF8B01FD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0" y="-3087"/>
            <a:chExt cx="7921775" cy="688702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030EA9A-BC9B-4A24-8288-BD332A6A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2C02E7B-E3A7-4649-B0DF-7111FC4D9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0919" y="61392"/>
              <a:ext cx="4450856" cy="6822541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A466D70-407D-4A6C-887C-F213B7662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274" y="1582560"/>
              <a:ext cx="4133888" cy="5301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D419DCF-E52E-4774-921F-1A9E589C0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56887A1-BF5F-455B-B3D0-A0FA7B7DD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376C740-196E-47D9-97DD-FA626C705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931" y="3518322"/>
              <a:ext cx="2880722" cy="3317378"/>
            </a:xfrm>
            <a:custGeom>
              <a:avLst/>
              <a:gdLst>
                <a:gd name="connsiteX0" fmla="*/ 1604296 w 1604295"/>
                <a:gd name="connsiteY0" fmla="*/ 1847472 h 1847472"/>
                <a:gd name="connsiteX1" fmla="*/ 1517809 w 1604295"/>
                <a:gd name="connsiteY1" fmla="*/ 1544292 h 1847472"/>
                <a:gd name="connsiteX2" fmla="*/ 1394841 w 1604295"/>
                <a:gd name="connsiteY2" fmla="*/ 1183771 h 1847472"/>
                <a:gd name="connsiteX3" fmla="*/ 1318355 w 1604295"/>
                <a:gd name="connsiteY3" fmla="*/ 695233 h 1847472"/>
                <a:gd name="connsiteX4" fmla="*/ 1359884 w 1604295"/>
                <a:gd name="connsiteY4" fmla="*/ 397863 h 1847472"/>
                <a:gd name="connsiteX5" fmla="*/ 1359884 w 1604295"/>
                <a:gd name="connsiteY5" fmla="*/ 236700 h 1847472"/>
                <a:gd name="connsiteX6" fmla="*/ 1351598 w 1604295"/>
                <a:gd name="connsiteY6" fmla="*/ 67250 h 1847472"/>
                <a:gd name="connsiteX7" fmla="*/ 1316641 w 1604295"/>
                <a:gd name="connsiteY7" fmla="*/ 10767 h 1847472"/>
                <a:gd name="connsiteX8" fmla="*/ 1195292 w 1604295"/>
                <a:gd name="connsiteY8" fmla="*/ 34008 h 1847472"/>
                <a:gd name="connsiteX9" fmla="*/ 1005745 w 1604295"/>
                <a:gd name="connsiteY9" fmla="*/ 254988 h 1847472"/>
                <a:gd name="connsiteX10" fmla="*/ 763048 w 1604295"/>
                <a:gd name="connsiteY10" fmla="*/ 587315 h 1847472"/>
                <a:gd name="connsiteX11" fmla="*/ 548640 w 1604295"/>
                <a:gd name="connsiteY11" fmla="*/ 861444 h 1847472"/>
                <a:gd name="connsiteX12" fmla="*/ 328803 w 1604295"/>
                <a:gd name="connsiteY12" fmla="*/ 1145480 h 1847472"/>
                <a:gd name="connsiteX13" fmla="*/ 0 w 1604295"/>
                <a:gd name="connsiteY13" fmla="*/ 1607157 h 18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4295" h="1847472">
                  <a:moveTo>
                    <a:pt x="1604296" y="1847472"/>
                  </a:moveTo>
                  <a:cubicBezTo>
                    <a:pt x="1573721" y="1753270"/>
                    <a:pt x="1548479" y="1638399"/>
                    <a:pt x="1517809" y="1544292"/>
                  </a:cubicBezTo>
                  <a:cubicBezTo>
                    <a:pt x="1478471" y="1423515"/>
                    <a:pt x="1432846" y="1304929"/>
                    <a:pt x="1394841" y="1183771"/>
                  </a:cubicBezTo>
                  <a:cubicBezTo>
                    <a:pt x="1345025" y="1024893"/>
                    <a:pt x="1305497" y="860778"/>
                    <a:pt x="1318355" y="695233"/>
                  </a:cubicBezTo>
                  <a:cubicBezTo>
                    <a:pt x="1326071" y="595316"/>
                    <a:pt x="1353312" y="497780"/>
                    <a:pt x="1359884" y="397863"/>
                  </a:cubicBezTo>
                  <a:cubicBezTo>
                    <a:pt x="1363409" y="344237"/>
                    <a:pt x="1359503" y="290421"/>
                    <a:pt x="1359884" y="236700"/>
                  </a:cubicBezTo>
                  <a:cubicBezTo>
                    <a:pt x="1360265" y="179740"/>
                    <a:pt x="1366076" y="122114"/>
                    <a:pt x="1351598" y="67250"/>
                  </a:cubicBezTo>
                  <a:cubicBezTo>
                    <a:pt x="1345692" y="44866"/>
                    <a:pt x="1335691" y="23530"/>
                    <a:pt x="1316641" y="10767"/>
                  </a:cubicBezTo>
                  <a:cubicBezTo>
                    <a:pt x="1279874" y="-13998"/>
                    <a:pt x="1233202" y="8290"/>
                    <a:pt x="1195292" y="34008"/>
                  </a:cubicBezTo>
                  <a:cubicBezTo>
                    <a:pt x="1114330" y="89062"/>
                    <a:pt x="1060990" y="173644"/>
                    <a:pt x="1005745" y="254988"/>
                  </a:cubicBezTo>
                  <a:cubicBezTo>
                    <a:pt x="928688" y="368526"/>
                    <a:pt x="847058" y="478825"/>
                    <a:pt x="763048" y="587315"/>
                  </a:cubicBezTo>
                  <a:cubicBezTo>
                    <a:pt x="691991" y="679041"/>
                    <a:pt x="621697" y="771338"/>
                    <a:pt x="548640" y="861444"/>
                  </a:cubicBezTo>
                  <a:cubicBezTo>
                    <a:pt x="425672" y="1012987"/>
                    <a:pt x="453866" y="995747"/>
                    <a:pt x="328803" y="1145480"/>
                  </a:cubicBezTo>
                  <a:cubicBezTo>
                    <a:pt x="294418" y="1186628"/>
                    <a:pt x="21146" y="1558103"/>
                    <a:pt x="0" y="16071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A7BFC62-FABD-4718-9C08-C31EF1745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69" y="2957679"/>
              <a:ext cx="2196245" cy="3010367"/>
            </a:xfrm>
            <a:custGeom>
              <a:avLst/>
              <a:gdLst>
                <a:gd name="connsiteX0" fmla="*/ 1223105 w 1223105"/>
                <a:gd name="connsiteY0" fmla="*/ 0 h 1676495"/>
                <a:gd name="connsiteX1" fmla="*/ 1000792 w 1223105"/>
                <a:gd name="connsiteY1" fmla="*/ 254794 h 1676495"/>
                <a:gd name="connsiteX2" fmla="*/ 744760 w 1223105"/>
                <a:gd name="connsiteY2" fmla="*/ 651891 h 1676495"/>
                <a:gd name="connsiteX3" fmla="*/ 345758 w 1223105"/>
                <a:gd name="connsiteY3" fmla="*/ 1231773 h 1676495"/>
                <a:gd name="connsiteX4" fmla="*/ 0 w 1223105"/>
                <a:gd name="connsiteY4" fmla="*/ 1676495 h 167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05" h="1676495">
                  <a:moveTo>
                    <a:pt x="1223105" y="0"/>
                  </a:moveTo>
                  <a:cubicBezTo>
                    <a:pt x="1136523" y="72771"/>
                    <a:pt x="1066324" y="162401"/>
                    <a:pt x="1000792" y="254794"/>
                  </a:cubicBezTo>
                  <a:cubicBezTo>
                    <a:pt x="909733" y="383286"/>
                    <a:pt x="827723" y="517970"/>
                    <a:pt x="744760" y="651891"/>
                  </a:cubicBezTo>
                  <a:cubicBezTo>
                    <a:pt x="621030" y="851726"/>
                    <a:pt x="497777" y="1052608"/>
                    <a:pt x="345758" y="1231773"/>
                  </a:cubicBezTo>
                  <a:cubicBezTo>
                    <a:pt x="248888" y="1345978"/>
                    <a:pt x="61722" y="1540764"/>
                    <a:pt x="0" y="16764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78C2B3B-42DE-4307-A7F5-3C51DD2D9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34043" y="2855696"/>
              <a:ext cx="1200999" cy="3994030"/>
            </a:xfrm>
            <a:custGeom>
              <a:avLst/>
              <a:gdLst>
                <a:gd name="connsiteX0" fmla="*/ 668846 w 668845"/>
                <a:gd name="connsiteY0" fmla="*/ 2224305 h 2224304"/>
                <a:gd name="connsiteX1" fmla="*/ 486918 w 668845"/>
                <a:gd name="connsiteY1" fmla="*/ 1944365 h 2224304"/>
                <a:gd name="connsiteX2" fmla="*/ 376809 w 668845"/>
                <a:gd name="connsiteY2" fmla="*/ 1659663 h 2224304"/>
                <a:gd name="connsiteX3" fmla="*/ 319373 w 668845"/>
                <a:gd name="connsiteY3" fmla="*/ 1425157 h 2224304"/>
                <a:gd name="connsiteX4" fmla="*/ 264319 w 668845"/>
                <a:gd name="connsiteY4" fmla="*/ 1130834 h 2224304"/>
                <a:gd name="connsiteX5" fmla="*/ 278702 w 668845"/>
                <a:gd name="connsiteY5" fmla="*/ 882041 h 2224304"/>
                <a:gd name="connsiteX6" fmla="*/ 302609 w 668845"/>
                <a:gd name="connsiteY6" fmla="*/ 736118 h 2224304"/>
                <a:gd name="connsiteX7" fmla="*/ 360045 w 668845"/>
                <a:gd name="connsiteY7" fmla="*/ 444177 h 2224304"/>
                <a:gd name="connsiteX8" fmla="*/ 386334 w 668845"/>
                <a:gd name="connsiteY8" fmla="*/ 233675 h 2224304"/>
                <a:gd name="connsiteX9" fmla="*/ 0 w 668845"/>
                <a:gd name="connsiteY9" fmla="*/ 56795 h 22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8845" h="2224304">
                  <a:moveTo>
                    <a:pt x="668846" y="2224305"/>
                  </a:moveTo>
                  <a:cubicBezTo>
                    <a:pt x="599218" y="2137151"/>
                    <a:pt x="537210" y="2043996"/>
                    <a:pt x="486918" y="1944365"/>
                  </a:cubicBezTo>
                  <a:cubicBezTo>
                    <a:pt x="441008" y="1853306"/>
                    <a:pt x="404717" y="1757770"/>
                    <a:pt x="376809" y="1659663"/>
                  </a:cubicBezTo>
                  <a:cubicBezTo>
                    <a:pt x="354806" y="1582224"/>
                    <a:pt x="337757" y="1503548"/>
                    <a:pt x="319373" y="1425157"/>
                  </a:cubicBezTo>
                  <a:cubicBezTo>
                    <a:pt x="296418" y="1327811"/>
                    <a:pt x="270510" y="1230657"/>
                    <a:pt x="264319" y="1130834"/>
                  </a:cubicBezTo>
                  <a:cubicBezTo>
                    <a:pt x="259080" y="1047681"/>
                    <a:pt x="266891" y="964528"/>
                    <a:pt x="278702" y="882041"/>
                  </a:cubicBezTo>
                  <a:cubicBezTo>
                    <a:pt x="285655" y="833274"/>
                    <a:pt x="293751" y="784601"/>
                    <a:pt x="302609" y="736118"/>
                  </a:cubicBezTo>
                  <a:cubicBezTo>
                    <a:pt x="320516" y="638582"/>
                    <a:pt x="339471" y="541237"/>
                    <a:pt x="360045" y="444177"/>
                  </a:cubicBezTo>
                  <a:cubicBezTo>
                    <a:pt x="374809" y="374549"/>
                    <a:pt x="389763" y="304541"/>
                    <a:pt x="386334" y="233675"/>
                  </a:cubicBezTo>
                  <a:cubicBezTo>
                    <a:pt x="383191" y="168809"/>
                    <a:pt x="391287" y="-120751"/>
                    <a:pt x="0" y="567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0C6FE7A-5F50-46A9-B473-A40F60CF9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7437" y="5668418"/>
              <a:ext cx="1982111" cy="1181308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D2BF817-B70D-4687-9A70-09C0C6CF8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25817"/>
              <a:ext cx="2282549" cy="5138883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FCAC004-4B7F-45C4-834A-116FD2D03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53524"/>
              <a:ext cx="1650357" cy="4733534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193C743-6F98-4322-B366-AD0353B10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379002"/>
              <a:ext cx="1123546" cy="411627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D3C2310-33DE-4B73-A297-67D5721A8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798206"/>
              <a:ext cx="756945" cy="3350210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78B8B6B-A236-4752-937C-83AF1C4EC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247513"/>
              <a:ext cx="515229" cy="2438941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16B9790-C202-4F5D-8BEC-130557782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752232"/>
              <a:ext cx="300409" cy="1599679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E0884AE-BEEF-4D8B-B59B-1EFC91429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31253" y="14016"/>
              <a:ext cx="5523537" cy="3012568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DC19431-34DB-4F62-A4D8-ED38ECCB9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87455" y="75587"/>
              <a:ext cx="4681672" cy="2637228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BF5735E-2BC7-4236-B830-616EBBBC7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0305" y="31802"/>
              <a:ext cx="3763077" cy="2110194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6" name="Bottom Right">
            <a:extLst>
              <a:ext uri="{FF2B5EF4-FFF2-40B4-BE49-F238E27FC236}">
                <a16:creationId xmlns:a16="http://schemas.microsoft.com/office/drawing/2014/main" id="{83664CB5-2BA0-493E-BEC5-BACF868A1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4DC3445-FC3D-4F90-BC75-AD8EDD18A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8" name="Graphic 157">
              <a:extLst>
                <a:ext uri="{FF2B5EF4-FFF2-40B4-BE49-F238E27FC236}">
                  <a16:creationId xmlns:a16="http://schemas.microsoft.com/office/drawing/2014/main" id="{70D6C503-0ABE-48A7-BA0B-D5A26B558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6DEB1DC4-C3A0-4645-B456-02A9FFA2C9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2ECF4175-31D6-4A9B-87A4-4C29667497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08D2906-75CA-4435-A320-08EBBA06B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1B8B373-782A-4568-BDF3-093F398F1A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07C3AD9-7FDD-480C-91FF-0D3A977DF2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8EF16B5-D539-41A0-9FDE-164CE88FE8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2FFF8CB-E294-4944-A954-FC2866B255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2CD3167-A8E1-4652-8AFE-0E5D9A90C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7EC9CD5-0235-45CD-AA1D-48D691D3D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9813"/>
            <a:ext cx="9988166" cy="1022747"/>
          </a:xfrm>
        </p:spPr>
        <p:txBody>
          <a:bodyPr anchor="b">
            <a:normAutofit/>
          </a:bodyPr>
          <a:lstStyle/>
          <a:p>
            <a:pPr algn="ctr"/>
            <a:r>
              <a:rPr lang="en-US" sz="6000" dirty="0">
                <a:ea typeface="+mj-lt"/>
                <a:cs typeface="+mj-lt"/>
                <a:hlinkClick r:id="rId2"/>
              </a:rPr>
              <a:t>Józef Franczak</a:t>
            </a:r>
            <a:r>
              <a:rPr lang="en-US" sz="6000" dirty="0">
                <a:ea typeface="+mj-lt"/>
                <a:cs typeface="+mj-lt"/>
              </a:rPr>
              <a:t> – „Lalek”</a:t>
            </a:r>
            <a:endParaRPr lang="en-US" sz="6000" dirty="0"/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99EEE5F6-C050-3541-93D8-82D781C988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05" y="1615362"/>
            <a:ext cx="4028418" cy="5025840"/>
          </a:xfrm>
        </p:spPr>
      </p:pic>
    </p:spTree>
    <p:extLst>
      <p:ext uri="{BB962C8B-B14F-4D97-AF65-F5344CB8AC3E}">
        <p14:creationId xmlns:p14="http://schemas.microsoft.com/office/powerpoint/2010/main" val="257043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" name="Rectangle 106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5" name="Rectangle 108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8CECFC-F614-4835-AFDE-2B071E100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031" y="4084147"/>
            <a:ext cx="11057455" cy="2226076"/>
          </a:xfrm>
        </p:spPr>
        <p:txBody>
          <a:bodyPr anchor="ctr">
            <a:normAutofit/>
          </a:bodyPr>
          <a:lstStyle/>
          <a:p>
            <a:pPr algn="l"/>
            <a:r>
              <a:rPr lang="en-US" sz="5400" dirty="0">
                <a:cs typeface="Posterama"/>
              </a:rPr>
              <a:t>Przygotowała: Wiktoria Szewc</a:t>
            </a:r>
            <a:endParaRPr lang="en-US" sz="5400" dirty="0"/>
          </a:p>
        </p:txBody>
      </p:sp>
      <p:grpSp>
        <p:nvGrpSpPr>
          <p:cNvPr id="106" name="Bottom Right">
            <a:extLst>
              <a:ext uri="{FF2B5EF4-FFF2-40B4-BE49-F238E27FC236}">
                <a16:creationId xmlns:a16="http://schemas.microsoft.com/office/drawing/2014/main" id="{FD57FA8A-6F6A-4738-A4C4-A1CA44170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722FA65-4717-473D-935C-1E9703E21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08" name="Graphic 157">
              <a:extLst>
                <a:ext uri="{FF2B5EF4-FFF2-40B4-BE49-F238E27FC236}">
                  <a16:creationId xmlns:a16="http://schemas.microsoft.com/office/drawing/2014/main" id="{0481A62F-BE87-4513-97B2-027784C6F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F00486A8-7935-4814-A88E-8AB9135699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1D5DFA27-8F9C-4DAD-841C-EC15FDFDF9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CBD0BA0A-7296-4EF5-8B4C-9644798AB6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05F1A67E-7F6A-4D1C-9630-CEA191C725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5E1300E6-8909-46D4-80E7-2122D24D35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E4C708C-5388-41A0-984B-3698E2B9EB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95D7DAE6-94E0-4A1D-92A3-7D751872B7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8F513D8C-ECEE-40F4-99D3-6C744A1E9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55" descr="Background pattern&#10;&#10;Description automatically generated">
            <a:extLst>
              <a:ext uri="{FF2B5EF4-FFF2-40B4-BE49-F238E27FC236}">
                <a16:creationId xmlns:a16="http://schemas.microsoft.com/office/drawing/2014/main" id="{F78E6805-A43F-43CB-A6AD-8265303A7A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579" r="-2" b="32748"/>
          <a:stretch/>
        </p:blipFill>
        <p:spPr>
          <a:xfrm>
            <a:off x="619841" y="10"/>
            <a:ext cx="11084189" cy="3854020"/>
          </a:xfrm>
          <a:custGeom>
            <a:avLst/>
            <a:gdLst/>
            <a:ahLst/>
            <a:cxnLst/>
            <a:rect l="l" t="t" r="r" b="b"/>
            <a:pathLst>
              <a:path w="11084189" h="3854030">
                <a:moveTo>
                  <a:pt x="0" y="0"/>
                </a:moveTo>
                <a:lnTo>
                  <a:pt x="11084189" y="0"/>
                </a:lnTo>
                <a:lnTo>
                  <a:pt x="11061525" y="105743"/>
                </a:lnTo>
                <a:cubicBezTo>
                  <a:pt x="10536186" y="2244886"/>
                  <a:pt x="8264668" y="3854030"/>
                  <a:pt x="5542094" y="3854030"/>
                </a:cubicBezTo>
                <a:cubicBezTo>
                  <a:pt x="2819520" y="3854030"/>
                  <a:pt x="548002" y="2244886"/>
                  <a:pt x="22663" y="105743"/>
                </a:cubicBezTo>
                <a:close/>
              </a:path>
            </a:pathLst>
          </a:custGeom>
        </p:spPr>
      </p:pic>
      <p:grpSp>
        <p:nvGrpSpPr>
          <p:cNvPr id="123" name="Top Left">
            <a:extLst>
              <a:ext uri="{FF2B5EF4-FFF2-40B4-BE49-F238E27FC236}">
                <a16:creationId xmlns:a16="http://schemas.microsoft.com/office/drawing/2014/main" id="{FA83938A-824D-4A58-A16F-424E25498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10849" y="15178"/>
            <a:chExt cx="2198951" cy="3331254"/>
          </a:xfrm>
        </p:grpSpPr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B7029D1-A024-479E-8B61-B6C59454B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5D14A3F6-E603-4A77-BE8B-52A8CC119F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E3BABB92-B7C9-439B-A407-C26CAC92F0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3806CE1-04AF-4087-986A-DBEB74501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373482B9-3ACD-4DBF-BF7A-865B7BBD1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BF72E41-C373-4050-A899-B9FDE5113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4B521439-93BF-4D49-9EB4-9FA798186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32" name="Cross">
            <a:extLst>
              <a:ext uri="{FF2B5EF4-FFF2-40B4-BE49-F238E27FC236}">
                <a16:creationId xmlns:a16="http://schemas.microsoft.com/office/drawing/2014/main" id="{8593C7C3-23A8-4377-B2A6-0AA4120CF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" y="553414"/>
            <a:ext cx="118872" cy="118872"/>
            <a:chOff x="1175347" y="3733800"/>
            <a:chExt cx="118872" cy="118872"/>
          </a:xfrm>
        </p:grpSpPr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DF09466-D21B-48B6-B71E-2E3DC7068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E19A168-D974-4872-8F82-BDB7121D1A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36" name="Cross">
            <a:extLst>
              <a:ext uri="{FF2B5EF4-FFF2-40B4-BE49-F238E27FC236}">
                <a16:creationId xmlns:a16="http://schemas.microsoft.com/office/drawing/2014/main" id="{B531CCBB-545A-412B-89AF-AEB3068A7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4400" y="705814"/>
            <a:ext cx="118872" cy="118872"/>
            <a:chOff x="1175347" y="3733800"/>
            <a:chExt cx="118872" cy="118872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48FD4C8-4A36-4CB1-9391-65AA566FF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75FC3684-0929-46EE-A97F-3BEE86C8F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2EB45679-BBC6-4D50-A666-FBF2FE81FAD7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801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1" name="Top Left">
            <a:extLst>
              <a:ext uri="{FF2B5EF4-FFF2-40B4-BE49-F238E27FC236}">
                <a16:creationId xmlns:a16="http://schemas.microsoft.com/office/drawing/2014/main" id="{05E14710-B20D-424F-9465-E0427970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857F0CF-E215-4235-B086-916830B96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E06EA72-1DD7-4343-9768-D1089D1832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6465186-B0EF-4443-AA37-CD37F259E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35EA6BD-3484-4D72-8838-3DA175770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2088E30-E17C-40A3-876F-C79A7BDFE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A3A6DD2-FE8F-4861-81EA-E1A5BB6B5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9E9FFAA5-21C1-4B65-9DA9-24DFCC45C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FECE28E-7EEC-4B45-B573-BCAE111FC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1BFF91-92CB-4FED-9C11-F6C0D4C28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70" y="559813"/>
            <a:ext cx="11123977" cy="166457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venir Next LT Pro"/>
                <a:cs typeface="Posterama"/>
              </a:rPr>
              <a:t>Dlaczego</a:t>
            </a:r>
            <a:r>
              <a:rPr lang="en-US" b="1" dirty="0">
                <a:latin typeface="Avenir Next LT Pro"/>
                <a:ea typeface="+mj-lt"/>
                <a:cs typeface="+mj-lt"/>
              </a:rPr>
              <a:t> Wyklęci ?</a:t>
            </a:r>
            <a:endParaRPr lang="en-US" b="1" dirty="0">
              <a:latin typeface="Avenir Next LT Pro"/>
            </a:endParaRPr>
          </a:p>
        </p:txBody>
      </p:sp>
      <p:grpSp>
        <p:nvGrpSpPr>
          <p:cNvPr id="61" name="Bottom Right">
            <a:extLst>
              <a:ext uri="{FF2B5EF4-FFF2-40B4-BE49-F238E27FC236}">
                <a16:creationId xmlns:a16="http://schemas.microsoft.com/office/drawing/2014/main" id="{33E292A1-440C-41B6-AECE-499683C5C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36D22F2-5BE5-4299-B3C4-06B3823F9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63" name="Graphic 157">
              <a:extLst>
                <a:ext uri="{FF2B5EF4-FFF2-40B4-BE49-F238E27FC236}">
                  <a16:creationId xmlns:a16="http://schemas.microsoft.com/office/drawing/2014/main" id="{D126EE8D-7318-40DC-AE0F-120FD040C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CBE7795C-A860-4C9B-BC23-1FBEDEBE55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F569E8A3-064F-490D-A574-DE37DCF5DD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1F5D334B-EA10-488A-ACEF-359FC73135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671E9F15-20FF-466A-8976-CB9AEDC36C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3F6396EF-4FA3-4C64-A4AB-AAFD680453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97498B4E-B548-4846-A943-8C0776472C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15E991F3-4EDE-4EF1-A611-12F3BCB02A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2FCF0CC-5B63-496D-B9A8-AF0233757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C7A8A-61E5-4CC3-873E-8D47A9645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886" y="2039418"/>
            <a:ext cx="10720768" cy="407366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Komunistyczne władze Polski Ludowej nazywały ich bandytami, złodziejami i zdrajcami. Zarzucano im współpracę z Niemcami. Chowano w anonimowych grobach.Skazano ich na zapomnienie. Ścigano ich aż do 1989r.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84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Top Left">
            <a:extLst>
              <a:ext uri="{FF2B5EF4-FFF2-40B4-BE49-F238E27FC236}">
                <a16:creationId xmlns:a16="http://schemas.microsoft.com/office/drawing/2014/main" id="{A97C5526-E5B9-4185-A5C6-455B9ABE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2618F2D-150A-4462-AA3E-0DCDD0557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283139B-883B-4734-8A26-BC623F91A4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BFCB3D8-7588-4755-B29B-5F97290D7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F46A7B4-02F2-4C37-8C5E-6D825E95D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9D6B09A-3EDF-421A-AE6D-76FEFB45C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20CF77B-DB97-4B8D-9400-E4E8ED6B0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EEEE768-C64B-4296-8921-8D9F342AF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99A0EBB-E594-42E3-9628-D6F0E625D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7EAA33F-D05E-4752-92B4-F4078A8BF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766" y="-389092"/>
            <a:ext cx="10218204" cy="2613478"/>
          </a:xfrm>
        </p:spPr>
        <p:txBody>
          <a:bodyPr>
            <a:normAutofit/>
          </a:bodyPr>
          <a:lstStyle/>
          <a:p>
            <a:r>
              <a:rPr lang="en-US" b="1" dirty="0">
                <a:latin typeface="Avenir Next LT Pro"/>
                <a:ea typeface="+mj-lt"/>
                <a:cs typeface="+mj-lt"/>
              </a:rPr>
              <a:t>Podstawowe organizacje</a:t>
            </a:r>
            <a:endParaRPr lang="en-US" b="1" dirty="0">
              <a:latin typeface="Avenir Next LT Pro"/>
            </a:endParaRPr>
          </a:p>
        </p:txBody>
      </p:sp>
      <p:grpSp>
        <p:nvGrpSpPr>
          <p:cNvPr id="22" name="Bottom Right">
            <a:extLst>
              <a:ext uri="{FF2B5EF4-FFF2-40B4-BE49-F238E27FC236}">
                <a16:creationId xmlns:a16="http://schemas.microsoft.com/office/drawing/2014/main" id="{92EC3874-05DD-47EE-9CA4-F0534A946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70FD15C-3AF3-48D2-BB71-1E8F0EA5D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4E831CDE-CEE1-496B-AEDB-FB2A196FCA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93AA54E4-E5E3-435E-8667-AE6F80B5AD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9585BA2-83E2-46ED-B377-86D4F16551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15FDA69-033D-45F7-8CB5-4BC51040E2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8307457-2BDD-4E1B-86B0-0B11C1B14E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BE53357-59FC-47FD-A904-1DDBC0E152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DC07FFC-92FC-4B86-91D7-44BD070FB7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DA817E7-2BA6-4DDA-A9BE-B3CE938B0E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6A443FE-CA29-481D-BD91-3440C734B7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82599-04BA-4708-9B1D-EB0DB3557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075" y="1809380"/>
            <a:ext cx="10318202" cy="430370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ea typeface="+mn-lt"/>
                <a:cs typeface="+mn-lt"/>
              </a:rPr>
              <a:t>Armia Krajowa Obywatelska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ea typeface="+mn-lt"/>
                <a:cs typeface="+mn-lt"/>
              </a:rPr>
              <a:t>Armia Polska w Kraju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ea typeface="+mn-lt"/>
                <a:cs typeface="+mn-lt"/>
              </a:rPr>
              <a:t>Delegatura Siły Zbrojnych na Kraj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ea typeface="+mn-lt"/>
                <a:cs typeface="+mn-lt"/>
              </a:rPr>
              <a:t>Konspiracyjne Siły Zbrojne po 1944 roku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ea typeface="+mn-lt"/>
                <a:cs typeface="+mn-lt"/>
              </a:rPr>
              <a:t>Narodowe Zjednoczenie Wojskowe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ea typeface="+mn-lt"/>
                <a:cs typeface="+mn-lt"/>
              </a:rPr>
              <a:t>NIE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ea typeface="+mn-lt"/>
                <a:cs typeface="+mn-lt"/>
              </a:rPr>
              <a:t>Ruch Oporu Armii Krajowej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ea typeface="+mn-lt"/>
                <a:cs typeface="+mn-lt"/>
              </a:rPr>
              <a:t>Wielkopolska Samodzielna Grupa Ochotnicza Warta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ea typeface="+mn-lt"/>
                <a:cs typeface="+mn-lt"/>
              </a:rPr>
              <a:t>Wolność i Niezawisłość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ea typeface="+mn-lt"/>
                <a:cs typeface="+mn-lt"/>
              </a:rPr>
              <a:t>Wolność i Sprawiedliwość</a:t>
            </a:r>
            <a:br>
              <a:rPr lang="en-US" sz="2400" dirty="0">
                <a:ea typeface="+mn-lt"/>
                <a:cs typeface="+mn-lt"/>
              </a:rPr>
            </a:br>
            <a:endParaRPr lang="en-US" sz="14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309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Top Left">
            <a:extLst>
              <a:ext uri="{FF2B5EF4-FFF2-40B4-BE49-F238E27FC236}">
                <a16:creationId xmlns:a16="http://schemas.microsoft.com/office/drawing/2014/main" id="{05E14710-B20D-424F-9465-E0427970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6" name="Freeform: Shape 12">
              <a:extLst>
                <a:ext uri="{FF2B5EF4-FFF2-40B4-BE49-F238E27FC236}">
                  <a16:creationId xmlns:a16="http://schemas.microsoft.com/office/drawing/2014/main" id="{2857F0CF-E215-4235-B086-916830B96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E06EA72-1DD7-4343-9768-D1089D1832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14">
              <a:extLst>
                <a:ext uri="{FF2B5EF4-FFF2-40B4-BE49-F238E27FC236}">
                  <a16:creationId xmlns:a16="http://schemas.microsoft.com/office/drawing/2014/main" id="{26465186-B0EF-4443-AA37-CD37F259E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5EA6BD-3484-4D72-8838-3DA175770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2088E30-E17C-40A3-876F-C79A7BDFE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A3A6DD2-FE8F-4861-81EA-E1A5BB6B5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E9FFAA5-21C1-4B65-9DA9-24DFCC45C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FECE28E-7EEC-4B45-B573-BCAE111FC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993272-30C6-4B8C-A89A-308CDAC17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9813"/>
            <a:ext cx="9988166" cy="166457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venir Next LT Pro"/>
                <a:ea typeface="+mj-lt"/>
                <a:cs typeface="+mj-lt"/>
              </a:rPr>
              <a:t>Działalność Walki zbrojne</a:t>
            </a:r>
            <a:endParaRPr lang="en-US" dirty="0"/>
          </a:p>
        </p:txBody>
      </p:sp>
      <p:grpSp>
        <p:nvGrpSpPr>
          <p:cNvPr id="22" name="Bottom Right">
            <a:extLst>
              <a:ext uri="{FF2B5EF4-FFF2-40B4-BE49-F238E27FC236}">
                <a16:creationId xmlns:a16="http://schemas.microsoft.com/office/drawing/2014/main" id="{33E292A1-440C-41B6-AECE-499683C5C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36D22F2-5BE5-4299-B3C4-06B3823F9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1" name="Graphic 157">
              <a:extLst>
                <a:ext uri="{FF2B5EF4-FFF2-40B4-BE49-F238E27FC236}">
                  <a16:creationId xmlns:a16="http://schemas.microsoft.com/office/drawing/2014/main" id="{D126EE8D-7318-40DC-AE0F-120FD040C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BE7795C-A860-4C9B-BC23-1FBEDEBE55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F569E8A3-064F-490D-A574-DE37DCF5DD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F5D334B-EA10-488A-ACEF-359FC73135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71E9F15-20FF-466A-8976-CB9AEDC36C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F6396EF-4FA3-4C64-A4AB-AAFD680453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7498B4E-B548-4846-A943-8C0776472C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5E991F3-4EDE-4EF1-A611-12F3BCB02A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2FCF0CC-5B63-496D-B9A8-AF0233757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C1FDF-0523-4242-ABD6-B354D531A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283" y="2226324"/>
            <a:ext cx="11166465" cy="3886763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1900" dirty="0"/>
          </a:p>
          <a:p>
            <a:pPr marL="0" indent="0">
              <a:buNone/>
            </a:pPr>
            <a:r>
              <a:rPr lang="en-US" sz="3000" dirty="0">
                <a:ea typeface="+mn-lt"/>
                <a:cs typeface="+mn-lt"/>
              </a:rPr>
              <a:t>Akcje większości oddziałów podziemia antykomunistycznego były wymierzone w oddziały zbrojne UB, KBW, MO. Podziemie prowadziło również akcje ekspropriacyjnego. Do akcji takich zalicza się między innymi działania wielkopolskiego oddziału Antoniego Fryszowskiego: atak na spółdzielnię Samopomocy Chłopskiej w Wierzbinku (wrzesień 1946) i atak na spółdzielnię SCh w Mostkach (maj 1947).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9758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7904C-936D-4FB0-BA6E-77B6E4C24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182" y="178220"/>
            <a:ext cx="10630618" cy="1526845"/>
          </a:xfrm>
        </p:spPr>
        <p:txBody>
          <a:bodyPr/>
          <a:lstStyle/>
          <a:p>
            <a:r>
              <a:rPr lang="en-US" dirty="0">
                <a:latin typeface="Avenir Next LT Pro"/>
                <a:ea typeface="+mj-lt"/>
                <a:cs typeface="+mj-lt"/>
              </a:rPr>
              <a:t> </a:t>
            </a:r>
            <a:r>
              <a:rPr lang="en-US" b="1" dirty="0">
                <a:latin typeface="Avenir Next LT Pro"/>
                <a:ea typeface="+mj-lt"/>
                <a:cs typeface="+mj-lt"/>
              </a:rPr>
              <a:t>Represje NKWD i bezpieki</a:t>
            </a:r>
            <a:endParaRPr lang="en-US" dirty="0">
              <a:latin typeface="Avenir Next LT Pr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11FC8-A066-4BB9-AFFE-6B7ED4D90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79" y="1854379"/>
            <a:ext cx="11406997" cy="413567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200" dirty="0">
                <a:ea typeface="+mn-lt"/>
                <a:cs typeface="+mn-lt"/>
              </a:rPr>
              <a:t>NKWD i bezpieka walczyła z konspiracją niepodległościową podstępnymi metodami. Już w 1945 roku po aresztowaniu Jana Mazurkiewicza ps. „Radosław” utworzono tzw. Centralną Komisję Likwidacyjną AK. „Radosław” zwrócił się do AK-owców z apelem o ujawnienie się i skorzystanie z amnestii. Była ona jednak podwójnym oszustwem – nie dość że obiecywała „łaskę”, mimo iż żołnierze AK nie popełnili przestępstw przeciwko narodowi, to jeszcze ubecy mieli tajną instrukcję, by ujawniających się AK-owców po ich ewidencji „internować i odosobnić”. W 1945 roku ujawniło się ok. 50 tys. żołnierzy podziemia. Taktykę tę powtórzono również w amnestii z 1947 roku , ujawniło się wtedy osób. Zebrana w toku przesłuchań wiedza posłużyła do późniejszych represji wobec ujawnionych i dotarcia do osób nadal prowadzących walkę.</a:t>
            </a:r>
            <a:br>
              <a:rPr lang="en-US" sz="2200" dirty="0">
                <a:ea typeface="+mn-lt"/>
                <a:cs typeface="+mn-lt"/>
              </a:rPr>
            </a:br>
            <a:endParaRPr lang="en-US" sz="22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222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Top left">
            <a:extLst>
              <a:ext uri="{FF2B5EF4-FFF2-40B4-BE49-F238E27FC236}">
                <a16:creationId xmlns:a16="http://schemas.microsoft.com/office/drawing/2014/main" id="{A345EEC5-ECAA-408B-B9D7-1C0E1102C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09B09D8-FF9D-4CE5-853B-3BA46FD5C3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DC978A2-F53F-4B72-9BAC-5F78F00B6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F73D09D-1DE1-441E-88F5-CD2CBAB88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DE61DBF-5FB0-4603-BE95-C566DD48B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8C89DF5-F013-4C54-B9AD-2E158706C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ED89947-A3CF-4B11-8DE7-5D07A57CB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3E24021-DB80-451B-96A6-0D21AC0C84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BDA2B48-4CD9-45C3-8F12-212553367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64F9800-3E68-4F57-BD1E-2DDD33B4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239" y="-360337"/>
            <a:ext cx="10663033" cy="23913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latin typeface="Avenir Next LT Pro"/>
              </a:rPr>
              <a:t>Narodowy dzień pamięci „Żołnierzy wyklętych”.</a:t>
            </a:r>
            <a:endParaRPr lang="en-US" sz="4000" kern="1200" dirty="0">
              <a:latin typeface="Avenir Next LT Pr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8D8681-9950-4BE6-9DB5-34BB3ABBE37B}"/>
              </a:ext>
            </a:extLst>
          </p:cNvPr>
          <p:cNvSpPr txBox="1"/>
          <p:nvPr/>
        </p:nvSpPr>
        <p:spPr>
          <a:xfrm>
            <a:off x="294360" y="1881267"/>
            <a:ext cx="6378003" cy="423182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  <a:buClr>
                <a:schemeClr val="accent5"/>
              </a:buClr>
            </a:pPr>
            <a:r>
              <a:rPr lang="en-US" sz="2400" dirty="0">
                <a:solidFill>
                  <a:schemeClr val="tx2"/>
                </a:solidFill>
              </a:rPr>
              <a:t>Od 2011 roku, dzień 1 marca został ustanowiony świętem państwowym, poświęconym żołnierzom zbrojnego podziemia antykomunistycznego. Narodowy Dzień Pamięci „ Żołnierzy Wyklętych” jest obchodzony corocznie, nie jest jednak dniem wolnym od pracy. Pierwszy dzień marca jest dniem szczególnie symbolicznym dla żołnierzy antykomunistycznego podziemia, tego dnia w 1951 roku wykonany został wyrok śmierci na kierownictwie IV Komendy Zrzeszenia „Wolność i Niezawisłość”.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4" descr="A picture containing text, sign, underpants, banner&#10;&#10;Description automatically generated">
            <a:extLst>
              <a:ext uri="{FF2B5EF4-FFF2-40B4-BE49-F238E27FC236}">
                <a16:creationId xmlns:a16="http://schemas.microsoft.com/office/drawing/2014/main" id="{CC8C638E-4CCF-4FC7-8248-4BB1126810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5228" y="2582339"/>
            <a:ext cx="4967270" cy="2850781"/>
          </a:xfrm>
          <a:prstGeom prst="rect">
            <a:avLst/>
          </a:prstGeom>
        </p:spPr>
      </p:pic>
      <p:grpSp>
        <p:nvGrpSpPr>
          <p:cNvPr id="24" name="Bottom Right">
            <a:extLst>
              <a:ext uri="{FF2B5EF4-FFF2-40B4-BE49-F238E27FC236}">
                <a16:creationId xmlns:a16="http://schemas.microsoft.com/office/drawing/2014/main" id="{F0A218EB-ECC2-4D0D-9EDC-F5CB062CA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419D1C3-874F-4BF6-A356-1EA4A20D4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6" name="Graphic 157">
              <a:extLst>
                <a:ext uri="{FF2B5EF4-FFF2-40B4-BE49-F238E27FC236}">
                  <a16:creationId xmlns:a16="http://schemas.microsoft.com/office/drawing/2014/main" id="{4AC4AE33-203A-4A93-8263-6CC6BB608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F15373C-6DCA-4058-94CC-6476950E59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61BE5B1-15E0-484D-8B21-F6BA455B21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1167C23-6882-4551-BF77-DF537E736E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0749460-4B9F-4DE4-9931-7B5831D68F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567746C-E54C-4865-ACF1-CD31DD1D8D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E7B0826-2FBE-4B23-B784-BB7CDA8B3A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DF54EDF-BA0A-440F-B20A-2A76BFE15C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53B2ADC-F80C-403E-B1CA-BCFED2CE5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2213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5E7DC-8F02-4794-B28E-ECE7219F7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76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a typeface="+mj-lt"/>
                <a:cs typeface="+mj-lt"/>
              </a:rPr>
              <a:t>Najwyższe odznaczenia państwowe dla „Żołnierzy Wyklętych”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619C-7452-4B52-9A15-AE57C9CD9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Łukasz Cieplinski, August Emil Fieldorf, Stefan Korboński, Wincenty Kwieciński, Franciszek Niepokólczyński, Witold Pilecki i Jan Rzepecki zostali pośmiertnie odznaczeni Orderem Orła Białego. Za wybitne zasługi dla niepodległości Rzeczypospolitej Polskiej zostali pośmiertnie odznaczeni Krzyżem Wielkim Orderu Odrodzenia Polski: Marian Bernaciak, Hieronim Dekutowski, Kazimierz Kamieński , Stanisław Kasznica ,Władysław Łukasiuk ,Stanisław Marchewka, Jan Rodowicz, Józef Rybicki, Zygmunt Szendzielarz, Jan Tobortowski, Edward Taraszkiewicz i Leon Traszkiewicz.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96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802</Words>
  <Application>Microsoft Office PowerPoint</Application>
  <PresentationFormat>Panoramiczny</PresentationFormat>
  <Paragraphs>58</Paragraphs>
  <Slides>35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2" baseType="lpstr">
      <vt:lpstr>Arial</vt:lpstr>
      <vt:lpstr>Avenir Next LT Pro</vt:lpstr>
      <vt:lpstr>AvenirNext LT Pro Medium</vt:lpstr>
      <vt:lpstr>Calibri Light</vt:lpstr>
      <vt:lpstr>Posterama</vt:lpstr>
      <vt:lpstr>Segoe UI Semilight</vt:lpstr>
      <vt:lpstr>ExploreVTI</vt:lpstr>
      <vt:lpstr>Żołnierze Wyklęci </vt:lpstr>
      <vt:lpstr>Kim są Żołnierze Wyklęci </vt:lpstr>
      <vt:lpstr> Ilu było ,,Żołnierzy Wyklętych”?</vt:lpstr>
      <vt:lpstr>Dlaczego Wyklęci ?</vt:lpstr>
      <vt:lpstr>Podstawowe organizacje</vt:lpstr>
      <vt:lpstr>Działalność Walki zbrojne</vt:lpstr>
      <vt:lpstr> Represje NKWD i bezpieki</vt:lpstr>
      <vt:lpstr>Narodowy dzień pamięci „Żołnierzy wyklętych”.</vt:lpstr>
      <vt:lpstr>Najwyższe odznaczenia państwowe dla „Żołnierzy Wyklętych”</vt:lpstr>
      <vt:lpstr>Sylwetki Żołnierzy Wyklętych:</vt:lpstr>
      <vt:lpstr>Marian Bernaciak – „Orlik”</vt:lpstr>
      <vt:lpstr>Zygmunt Szendzielarz – „Łupaszka”</vt:lpstr>
      <vt:lpstr>Józef Kuraś – „Ogień”</vt:lpstr>
      <vt:lpstr>Stanisław Sojczyński – „Warszyc”</vt:lpstr>
      <vt:lpstr> Witold Pilecki – „Witold”</vt:lpstr>
      <vt:lpstr>August Emil Fieldorf – „Nil”</vt:lpstr>
      <vt:lpstr>Władysław Liniarski – „Mścisław”</vt:lpstr>
      <vt:lpstr>Jan Tabortowski – „Bruzda”</vt:lpstr>
      <vt:lpstr>Łukasz Ciepliński – „Ludwik”</vt:lpstr>
      <vt:lpstr>Anatol Radziwonik – „Olech”</vt:lpstr>
      <vt:lpstr>Henryk Flame – „Grot”, „Bartek”</vt:lpstr>
      <vt:lpstr>Wacław Lipiński – „Aleksander”</vt:lpstr>
      <vt:lpstr>Hieronim Dekutowski – „Zapora” (po lewej) i Zdzisław Broński – „Uskok”  </vt:lpstr>
      <vt:lpstr>Stanisław Kasznica – „Wąsowski”</vt:lpstr>
      <vt:lpstr>Władysław Łukasiuk „Młot”</vt:lpstr>
      <vt:lpstr>Mieczysław Dziemieszkiewicz – „Rój”</vt:lpstr>
      <vt:lpstr>Antoni Żubryd – „Zuch”</vt:lpstr>
      <vt:lpstr>Zdzisław Badocha – „Żelazny”</vt:lpstr>
      <vt:lpstr>Franciszek Jaskulski – „Zagończyk”</vt:lpstr>
      <vt:lpstr>Tadeusz Zieliński – „Igła”</vt:lpstr>
      <vt:lpstr>Wincenty Kwieciński – „Głóg”  </vt:lpstr>
      <vt:lpstr>Danuta Siedzikówna – „Inka”</vt:lpstr>
      <vt:lpstr>Feliks Selmanowicz – „Zagończyk”</vt:lpstr>
      <vt:lpstr>Józef Franczak – „Lalek”</vt:lpstr>
      <vt:lpstr>Przygotowała: Wiktoria Szewc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spkra</dc:creator>
  <cp:lastModifiedBy>Anna Mularz</cp:lastModifiedBy>
  <cp:revision>176</cp:revision>
  <dcterms:created xsi:type="dcterms:W3CDTF">2021-03-01T09:38:16Z</dcterms:created>
  <dcterms:modified xsi:type="dcterms:W3CDTF">2021-03-03T09:50:30Z</dcterms:modified>
</cp:coreProperties>
</file>